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69" r:id="rId14"/>
    <p:sldId id="271" r:id="rId15"/>
    <p:sldId id="268" r:id="rId16"/>
    <p:sldId id="272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8A2408"/>
    <a:srgbClr val="FF3305"/>
    <a:srgbClr val="770F07"/>
    <a:srgbClr val="771F07"/>
    <a:srgbClr val="C75102"/>
    <a:srgbClr val="FF9D00"/>
    <a:srgbClr val="FF6702"/>
    <a:srgbClr val="CF3E00"/>
    <a:srgbClr val="236F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49" autoAdjust="0"/>
  </p:normalViewPr>
  <p:slideViewPr>
    <p:cSldViewPr>
      <p:cViewPr>
        <p:scale>
          <a:sx n="100" d="100"/>
          <a:sy n="100" d="100"/>
        </p:scale>
        <p:origin x="204" y="3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987FA5-1D4B-48E1-AC3A-EFFC6E72BE49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B2067F2-0B58-45B1-A528-0889E14A897D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Descriptive Statistics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24FAEE5-E96A-4A8F-8D6C-3C55C2CDD4CC}" type="parTrans" cxnId="{95341060-C716-4F15-A9A3-B0E47576F74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BEA4E815-72BD-4A3A-B126-46AF910B8BAC}" type="sibTrans" cxnId="{95341060-C716-4F15-A9A3-B0E47576F74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7D88CCB-B43A-47BE-ABE2-25754B89F882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Measures of Central Tendency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A22908B-E1B5-478D-8E27-5B0D95B7AEA2}" type="parTrans" cxnId="{78E8B4FD-3189-4682-BBD7-92D6049AAD4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A891204-8025-4967-9796-03D64A433813}" type="sibTrans" cxnId="{78E8B4FD-3189-4682-BBD7-92D6049AAD4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9493908-71FD-41A1-A5C5-8ACD7C4E72E9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Mean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F0D70F7-49ED-4DA5-AD45-5E6B6833D9ED}" type="parTrans" cxnId="{601920C2-903B-42B3-91C0-5702EE70CBD6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9237F08-BB01-4F8F-B354-9F3E7C19830B}" type="sibTrans" cxnId="{601920C2-903B-42B3-91C0-5702EE70CBD6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B4309E7-DD95-4622-9E6A-AF8E68CAEA6D}">
      <dgm:prSet phldrT="[Text]"/>
      <dgm:spPr/>
      <dgm:t>
        <a:bodyPr/>
        <a:lstStyle/>
        <a:p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Median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6EB198D-F690-497E-ACD6-E92DEB80BE2A}" type="parTrans" cxnId="{453879E5-518C-400B-B666-3AD831CB9AF5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950ADA4-DB45-4531-81B0-0C1EDCBA97B6}" type="sibTrans" cxnId="{453879E5-518C-400B-B666-3AD831CB9AF5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DAD549F-4B35-4C83-930B-00BDDE278003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Measures of Variation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86D3FAF-1D6F-42FE-951F-3FE64E9E1877}" type="parTrans" cxnId="{122A2C05-4B9E-4894-9EBF-8940E78E441F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189C35D-18B6-4E65-9A69-468EBBD86652}" type="sibTrans" cxnId="{122A2C05-4B9E-4894-9EBF-8940E78E441F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2159365-DDAF-4E06-ABE9-37D72E789A23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Average Deviation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D1DB943-2B99-4A7D-A2CC-40213F54B1F4}" type="parTrans" cxnId="{AE7A3BA9-305F-4956-AAD4-45FEF439640C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45B0301-498B-41E2-B851-D1F19174C19C}" type="sibTrans" cxnId="{AE7A3BA9-305F-4956-AAD4-45FEF439640C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0D3EA5E-3885-46E2-AE53-9C461DA325AB}">
      <dgm:prSet phldrT="[Text]"/>
      <dgm:spPr/>
      <dgm:t>
        <a:bodyPr/>
        <a:lstStyle/>
        <a:p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Mode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5805107-862F-471A-91C5-E4ECDFAC897F}" type="parTrans" cxnId="{CE322296-8B27-4FA7-BE75-E3DD0EABBC4C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1587577-9705-464A-A40A-07D074E51FEE}" type="sibTrans" cxnId="{CE322296-8B27-4FA7-BE75-E3DD0EABBC4C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9136046-5B3B-42A0-A50C-4C0C0CF62221}">
      <dgm:prSet phldrT="[Text]"/>
      <dgm:spPr/>
      <dgm:t>
        <a:bodyPr/>
        <a:lstStyle/>
        <a:p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Variance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A986493-4DFE-4620-B3DB-63180385E6C1}" type="parTrans" cxnId="{FE207032-ABD5-4C73-BD16-E713532E8190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5F9A53D-A26F-4755-870E-D640D4C44E16}" type="sibTrans" cxnId="{FE207032-ABD5-4C73-BD16-E713532E8190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DF72105-8CED-4010-9BBB-9F52E6FDFC0C}">
      <dgm:prSet phldrT="[Text]"/>
      <dgm:spPr/>
      <dgm:t>
        <a:bodyPr/>
        <a:lstStyle/>
        <a:p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Standard Deviation 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E99B9B1-4873-47EA-B6BE-F9B82D7BC768}" type="parTrans" cxnId="{01317902-F153-45E2-B744-3CF77EE67F5D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233E855-ED0F-46E6-97FB-5455B02EA05A}" type="sibTrans" cxnId="{01317902-F153-45E2-B744-3CF77EE67F5D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D724A1B-F572-426E-BAAA-E76B548E31D9}">
      <dgm:prSet phldrT="[Text]"/>
      <dgm:spPr/>
      <dgm:t>
        <a:bodyPr/>
        <a:lstStyle/>
        <a:p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Quartiles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2F3AC7D-D07A-4AF9-85BA-9F1EA87A59E4}" type="parTrans" cxnId="{9A6C133D-63CA-4C92-A408-D84DF3424F8A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9C2A07D-056A-4E9D-8D03-5E78621465BB}" type="sibTrans" cxnId="{9A6C133D-63CA-4C92-A408-D84DF3424F8A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C1A9149-3948-4707-9E9B-190D1886A94B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Percentiles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EE45536-FA44-4CF7-9041-22468FD9AF92}" type="parTrans" cxnId="{CCF156D8-CC18-4BE2-8818-6B6FA5552940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677B218-0F35-4BD4-8211-ED9E61187D90}" type="sibTrans" cxnId="{CCF156D8-CC18-4BE2-8818-6B6FA5552940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9B37459-93C6-43F9-A8B8-B753E3D6FB27}">
      <dgm:prSet phldrT="[Text]"/>
      <dgm:spPr/>
      <dgm:t>
        <a:bodyPr/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Data Presentation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F007B7E-70A4-43BA-A3D1-39B9F5BC6EE0}" type="parTrans" cxnId="{2BC01A53-C6FE-4A75-AB1B-C50A69D21578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6D55063-62BB-46AE-BF2B-DDC32B816B65}" type="sibTrans" cxnId="{2BC01A53-C6FE-4A75-AB1B-C50A69D21578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890528-512C-4129-8FB2-46B1EF48ACF6}" type="pres">
      <dgm:prSet presAssocID="{0D987FA5-1D4B-48E1-AC3A-EFFC6E72BE4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59AD67-9E99-4575-9B05-5913B43CA0F3}" type="pres">
      <dgm:prSet presAssocID="{BB2067F2-0B58-45B1-A528-0889E14A897D}" presName="root1" presStyleCnt="0"/>
      <dgm:spPr/>
      <dgm:t>
        <a:bodyPr/>
        <a:lstStyle/>
        <a:p>
          <a:endParaRPr lang="en-US"/>
        </a:p>
      </dgm:t>
    </dgm:pt>
    <dgm:pt modelId="{BFC210AC-0B4E-4F66-945E-94035F3967F0}" type="pres">
      <dgm:prSet presAssocID="{BB2067F2-0B58-45B1-A528-0889E14A897D}" presName="LevelOneTextNode" presStyleLbl="node0" presStyleIdx="0" presStyleCnt="1" custLinFactNeighborX="-3417" custLinFactNeighborY="11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9BA31A-F174-4779-96A1-17C7F6A20182}" type="pres">
      <dgm:prSet presAssocID="{BB2067F2-0B58-45B1-A528-0889E14A897D}" presName="level2hierChild" presStyleCnt="0"/>
      <dgm:spPr/>
      <dgm:t>
        <a:bodyPr/>
        <a:lstStyle/>
        <a:p>
          <a:endParaRPr lang="en-US"/>
        </a:p>
      </dgm:t>
    </dgm:pt>
    <dgm:pt modelId="{80D0DB2B-743D-47B5-9B1A-F97DA82AA5E9}" type="pres">
      <dgm:prSet presAssocID="{CF007B7E-70A4-43BA-A3D1-39B9F5BC6EE0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9DF744A3-DC75-4983-8848-E08CE928C708}" type="pres">
      <dgm:prSet presAssocID="{CF007B7E-70A4-43BA-A3D1-39B9F5BC6EE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3E4C26D4-F9C1-46C3-B50D-A466234AA1F4}" type="pres">
      <dgm:prSet presAssocID="{59B37459-93C6-43F9-A8B8-B753E3D6FB27}" presName="root2" presStyleCnt="0"/>
      <dgm:spPr/>
      <dgm:t>
        <a:bodyPr/>
        <a:lstStyle/>
        <a:p>
          <a:endParaRPr lang="en-US"/>
        </a:p>
      </dgm:t>
    </dgm:pt>
    <dgm:pt modelId="{FFC7222A-D166-4F99-A6B4-D87E0AF93FE6}" type="pres">
      <dgm:prSet presAssocID="{59B37459-93C6-43F9-A8B8-B753E3D6FB2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893AD5-105F-469D-816A-13B3889141A9}" type="pres">
      <dgm:prSet presAssocID="{59B37459-93C6-43F9-A8B8-B753E3D6FB27}" presName="level3hierChild" presStyleCnt="0"/>
      <dgm:spPr/>
      <dgm:t>
        <a:bodyPr/>
        <a:lstStyle/>
        <a:p>
          <a:endParaRPr lang="en-US"/>
        </a:p>
      </dgm:t>
    </dgm:pt>
    <dgm:pt modelId="{F789D58C-9D60-49D1-916A-59AC5DD3C8AD}" type="pres">
      <dgm:prSet presAssocID="{DA22908B-E1B5-478D-8E27-5B0D95B7AEA2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C05D1B70-7988-4A1A-80C5-DDC170FDECC8}" type="pres">
      <dgm:prSet presAssocID="{DA22908B-E1B5-478D-8E27-5B0D95B7AEA2}" presName="connTx" presStyleLbl="parChTrans1D2" presStyleIdx="1" presStyleCnt="3"/>
      <dgm:spPr/>
      <dgm:t>
        <a:bodyPr/>
        <a:lstStyle/>
        <a:p>
          <a:endParaRPr lang="en-US"/>
        </a:p>
      </dgm:t>
    </dgm:pt>
    <dgm:pt modelId="{5A0F6A94-141B-493F-AD7F-485C0856BB83}" type="pres">
      <dgm:prSet presAssocID="{D7D88CCB-B43A-47BE-ABE2-25754B89F882}" presName="root2" presStyleCnt="0"/>
      <dgm:spPr/>
      <dgm:t>
        <a:bodyPr/>
        <a:lstStyle/>
        <a:p>
          <a:endParaRPr lang="en-US"/>
        </a:p>
      </dgm:t>
    </dgm:pt>
    <dgm:pt modelId="{A45D5BF3-ADD0-423E-85BC-729D0BFD8A82}" type="pres">
      <dgm:prSet presAssocID="{D7D88CCB-B43A-47BE-ABE2-25754B89F88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7B9E0D-09F0-453C-B8FF-700BB940E976}" type="pres">
      <dgm:prSet presAssocID="{D7D88CCB-B43A-47BE-ABE2-25754B89F882}" presName="level3hierChild" presStyleCnt="0"/>
      <dgm:spPr/>
      <dgm:t>
        <a:bodyPr/>
        <a:lstStyle/>
        <a:p>
          <a:endParaRPr lang="en-US"/>
        </a:p>
      </dgm:t>
    </dgm:pt>
    <dgm:pt modelId="{A9914065-B264-4285-8BE8-C67A0FAF21EC}" type="pres">
      <dgm:prSet presAssocID="{7F0D70F7-49ED-4DA5-AD45-5E6B6833D9ED}" presName="conn2-1" presStyleLbl="parChTrans1D3" presStyleIdx="0" presStyleCnt="6"/>
      <dgm:spPr/>
      <dgm:t>
        <a:bodyPr/>
        <a:lstStyle/>
        <a:p>
          <a:endParaRPr lang="en-US"/>
        </a:p>
      </dgm:t>
    </dgm:pt>
    <dgm:pt modelId="{D098AF9E-A613-48C2-9B72-66239BF99FCB}" type="pres">
      <dgm:prSet presAssocID="{7F0D70F7-49ED-4DA5-AD45-5E6B6833D9ED}" presName="connTx" presStyleLbl="parChTrans1D3" presStyleIdx="0" presStyleCnt="6"/>
      <dgm:spPr/>
      <dgm:t>
        <a:bodyPr/>
        <a:lstStyle/>
        <a:p>
          <a:endParaRPr lang="en-US"/>
        </a:p>
      </dgm:t>
    </dgm:pt>
    <dgm:pt modelId="{7C62F833-684C-4EDA-87CA-B457BFC26E2B}" type="pres">
      <dgm:prSet presAssocID="{89493908-71FD-41A1-A5C5-8ACD7C4E72E9}" presName="root2" presStyleCnt="0"/>
      <dgm:spPr/>
      <dgm:t>
        <a:bodyPr/>
        <a:lstStyle/>
        <a:p>
          <a:endParaRPr lang="en-US"/>
        </a:p>
      </dgm:t>
    </dgm:pt>
    <dgm:pt modelId="{E393E846-0340-44BF-ABCE-E58876F94F49}" type="pres">
      <dgm:prSet presAssocID="{89493908-71FD-41A1-A5C5-8ACD7C4E72E9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5152DE-5F0A-4200-8DFF-764204810931}" type="pres">
      <dgm:prSet presAssocID="{89493908-71FD-41A1-A5C5-8ACD7C4E72E9}" presName="level3hierChild" presStyleCnt="0"/>
      <dgm:spPr/>
      <dgm:t>
        <a:bodyPr/>
        <a:lstStyle/>
        <a:p>
          <a:endParaRPr lang="en-US"/>
        </a:p>
      </dgm:t>
    </dgm:pt>
    <dgm:pt modelId="{B251298D-7F38-45C7-876B-835A78357006}" type="pres">
      <dgm:prSet presAssocID="{C6EB198D-F690-497E-ACD6-E92DEB80BE2A}" presName="conn2-1" presStyleLbl="parChTrans1D3" presStyleIdx="1" presStyleCnt="6"/>
      <dgm:spPr/>
      <dgm:t>
        <a:bodyPr/>
        <a:lstStyle/>
        <a:p>
          <a:endParaRPr lang="en-US"/>
        </a:p>
      </dgm:t>
    </dgm:pt>
    <dgm:pt modelId="{E55A5E3F-403D-4C4F-8AD2-95867AEA7972}" type="pres">
      <dgm:prSet presAssocID="{C6EB198D-F690-497E-ACD6-E92DEB80BE2A}" presName="connTx" presStyleLbl="parChTrans1D3" presStyleIdx="1" presStyleCnt="6"/>
      <dgm:spPr/>
      <dgm:t>
        <a:bodyPr/>
        <a:lstStyle/>
        <a:p>
          <a:endParaRPr lang="en-US"/>
        </a:p>
      </dgm:t>
    </dgm:pt>
    <dgm:pt modelId="{85199B7A-702E-4582-84A7-80B1A8FE79F0}" type="pres">
      <dgm:prSet presAssocID="{0B4309E7-DD95-4622-9E6A-AF8E68CAEA6D}" presName="root2" presStyleCnt="0"/>
      <dgm:spPr/>
      <dgm:t>
        <a:bodyPr/>
        <a:lstStyle/>
        <a:p>
          <a:endParaRPr lang="en-US"/>
        </a:p>
      </dgm:t>
    </dgm:pt>
    <dgm:pt modelId="{2056CFCC-BC5A-41D3-9A3D-F570F2CF8BA5}" type="pres">
      <dgm:prSet presAssocID="{0B4309E7-DD95-4622-9E6A-AF8E68CAEA6D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EC1AC9-FC4D-4E0A-B5EA-7504AB146927}" type="pres">
      <dgm:prSet presAssocID="{0B4309E7-DD95-4622-9E6A-AF8E68CAEA6D}" presName="level3hierChild" presStyleCnt="0"/>
      <dgm:spPr/>
      <dgm:t>
        <a:bodyPr/>
        <a:lstStyle/>
        <a:p>
          <a:endParaRPr lang="en-US"/>
        </a:p>
      </dgm:t>
    </dgm:pt>
    <dgm:pt modelId="{2A4763DE-0A74-474D-90E6-564E2C7C7930}" type="pres">
      <dgm:prSet presAssocID="{42F3AC7D-D07A-4AF9-85BA-9F1EA87A59E4}" presName="conn2-1" presStyleLbl="parChTrans1D4" presStyleIdx="0" presStyleCnt="2"/>
      <dgm:spPr/>
      <dgm:t>
        <a:bodyPr/>
        <a:lstStyle/>
        <a:p>
          <a:endParaRPr lang="en-US"/>
        </a:p>
      </dgm:t>
    </dgm:pt>
    <dgm:pt modelId="{793BF894-5053-4ABA-85CA-DC4E13AC4DBD}" type="pres">
      <dgm:prSet presAssocID="{42F3AC7D-D07A-4AF9-85BA-9F1EA87A59E4}" presName="connTx" presStyleLbl="parChTrans1D4" presStyleIdx="0" presStyleCnt="2"/>
      <dgm:spPr/>
      <dgm:t>
        <a:bodyPr/>
        <a:lstStyle/>
        <a:p>
          <a:endParaRPr lang="en-US"/>
        </a:p>
      </dgm:t>
    </dgm:pt>
    <dgm:pt modelId="{DB854F20-E16A-4DE9-831A-FD902EACBFC5}" type="pres">
      <dgm:prSet presAssocID="{5D724A1B-F572-426E-BAAA-E76B548E31D9}" presName="root2" presStyleCnt="0"/>
      <dgm:spPr/>
      <dgm:t>
        <a:bodyPr/>
        <a:lstStyle/>
        <a:p>
          <a:endParaRPr lang="en-US"/>
        </a:p>
      </dgm:t>
    </dgm:pt>
    <dgm:pt modelId="{1868EB87-7998-40E2-860E-04F6CE178F7C}" type="pres">
      <dgm:prSet presAssocID="{5D724A1B-F572-426E-BAAA-E76B548E31D9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615D6A-4288-43EF-A314-8B1B1A31852F}" type="pres">
      <dgm:prSet presAssocID="{5D724A1B-F572-426E-BAAA-E76B548E31D9}" presName="level3hierChild" presStyleCnt="0"/>
      <dgm:spPr/>
      <dgm:t>
        <a:bodyPr/>
        <a:lstStyle/>
        <a:p>
          <a:endParaRPr lang="en-US"/>
        </a:p>
      </dgm:t>
    </dgm:pt>
    <dgm:pt modelId="{918CD500-E160-40BD-A5B1-61BFFB2BDD81}" type="pres">
      <dgm:prSet presAssocID="{5EE45536-FA44-4CF7-9041-22468FD9AF92}" presName="conn2-1" presStyleLbl="parChTrans1D4" presStyleIdx="1" presStyleCnt="2"/>
      <dgm:spPr/>
      <dgm:t>
        <a:bodyPr/>
        <a:lstStyle/>
        <a:p>
          <a:endParaRPr lang="en-US"/>
        </a:p>
      </dgm:t>
    </dgm:pt>
    <dgm:pt modelId="{619F50DF-46AF-47A0-B892-4C50612A9F18}" type="pres">
      <dgm:prSet presAssocID="{5EE45536-FA44-4CF7-9041-22468FD9AF92}" presName="connTx" presStyleLbl="parChTrans1D4" presStyleIdx="1" presStyleCnt="2"/>
      <dgm:spPr/>
      <dgm:t>
        <a:bodyPr/>
        <a:lstStyle/>
        <a:p>
          <a:endParaRPr lang="en-US"/>
        </a:p>
      </dgm:t>
    </dgm:pt>
    <dgm:pt modelId="{9CBF88B6-1FD1-4D89-A9C9-995B0A73FA23}" type="pres">
      <dgm:prSet presAssocID="{DC1A9149-3948-4707-9E9B-190D1886A94B}" presName="root2" presStyleCnt="0"/>
      <dgm:spPr/>
      <dgm:t>
        <a:bodyPr/>
        <a:lstStyle/>
        <a:p>
          <a:endParaRPr lang="en-US"/>
        </a:p>
      </dgm:t>
    </dgm:pt>
    <dgm:pt modelId="{4EFB354E-755C-47A6-B4F9-29461AB2B1F4}" type="pres">
      <dgm:prSet presAssocID="{DC1A9149-3948-4707-9E9B-190D1886A94B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3991A2-D30D-47B6-BF1A-8A5949945075}" type="pres">
      <dgm:prSet presAssocID="{DC1A9149-3948-4707-9E9B-190D1886A94B}" presName="level3hierChild" presStyleCnt="0"/>
      <dgm:spPr/>
      <dgm:t>
        <a:bodyPr/>
        <a:lstStyle/>
        <a:p>
          <a:endParaRPr lang="en-US"/>
        </a:p>
      </dgm:t>
    </dgm:pt>
    <dgm:pt modelId="{233DDD34-A712-41B8-9086-CFE62E5CD3E7}" type="pres">
      <dgm:prSet presAssocID="{D5805107-862F-471A-91C5-E4ECDFAC897F}" presName="conn2-1" presStyleLbl="parChTrans1D3" presStyleIdx="2" presStyleCnt="6"/>
      <dgm:spPr/>
      <dgm:t>
        <a:bodyPr/>
        <a:lstStyle/>
        <a:p>
          <a:endParaRPr lang="en-US"/>
        </a:p>
      </dgm:t>
    </dgm:pt>
    <dgm:pt modelId="{C7573694-97E1-494D-A4C0-DB3AFC8142FD}" type="pres">
      <dgm:prSet presAssocID="{D5805107-862F-471A-91C5-E4ECDFAC897F}" presName="connTx" presStyleLbl="parChTrans1D3" presStyleIdx="2" presStyleCnt="6"/>
      <dgm:spPr/>
      <dgm:t>
        <a:bodyPr/>
        <a:lstStyle/>
        <a:p>
          <a:endParaRPr lang="en-US"/>
        </a:p>
      </dgm:t>
    </dgm:pt>
    <dgm:pt modelId="{AAE13A48-97CC-4127-86F6-09A97CE5C23D}" type="pres">
      <dgm:prSet presAssocID="{D0D3EA5E-3885-46E2-AE53-9C461DA325AB}" presName="root2" presStyleCnt="0"/>
      <dgm:spPr/>
      <dgm:t>
        <a:bodyPr/>
        <a:lstStyle/>
        <a:p>
          <a:endParaRPr lang="en-US"/>
        </a:p>
      </dgm:t>
    </dgm:pt>
    <dgm:pt modelId="{23F4ADBF-D947-4A08-92A1-DEA65B13224F}" type="pres">
      <dgm:prSet presAssocID="{D0D3EA5E-3885-46E2-AE53-9C461DA325AB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1489A-D5A7-41E2-A3EC-C882FBF4AC97}" type="pres">
      <dgm:prSet presAssocID="{D0D3EA5E-3885-46E2-AE53-9C461DA325AB}" presName="level3hierChild" presStyleCnt="0"/>
      <dgm:spPr/>
      <dgm:t>
        <a:bodyPr/>
        <a:lstStyle/>
        <a:p>
          <a:endParaRPr lang="en-US"/>
        </a:p>
      </dgm:t>
    </dgm:pt>
    <dgm:pt modelId="{F66F3533-6939-480A-82A2-47093C2DC61A}" type="pres">
      <dgm:prSet presAssocID="{C86D3FAF-1D6F-42FE-951F-3FE64E9E1877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5031A0F-8AB3-4CEC-BA96-EB3D28F1DA11}" type="pres">
      <dgm:prSet presAssocID="{C86D3FAF-1D6F-42FE-951F-3FE64E9E1877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2F80B0B-5A8F-489E-8080-1753D33E28B2}" type="pres">
      <dgm:prSet presAssocID="{EDAD549F-4B35-4C83-930B-00BDDE278003}" presName="root2" presStyleCnt="0"/>
      <dgm:spPr/>
      <dgm:t>
        <a:bodyPr/>
        <a:lstStyle/>
        <a:p>
          <a:endParaRPr lang="en-US"/>
        </a:p>
      </dgm:t>
    </dgm:pt>
    <dgm:pt modelId="{2AF2007E-A301-471A-867A-94F9E4EED899}" type="pres">
      <dgm:prSet presAssocID="{EDAD549F-4B35-4C83-930B-00BDDE278003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3E228C-B1C9-46C2-87BF-00E6881DA2C7}" type="pres">
      <dgm:prSet presAssocID="{EDAD549F-4B35-4C83-930B-00BDDE278003}" presName="level3hierChild" presStyleCnt="0"/>
      <dgm:spPr/>
      <dgm:t>
        <a:bodyPr/>
        <a:lstStyle/>
        <a:p>
          <a:endParaRPr lang="en-US"/>
        </a:p>
      </dgm:t>
    </dgm:pt>
    <dgm:pt modelId="{EDCC606D-2A5A-4209-ACEC-ED00360DAEE2}" type="pres">
      <dgm:prSet presAssocID="{4D1DB943-2B99-4A7D-A2CC-40213F54B1F4}" presName="conn2-1" presStyleLbl="parChTrans1D3" presStyleIdx="3" presStyleCnt="6"/>
      <dgm:spPr/>
      <dgm:t>
        <a:bodyPr/>
        <a:lstStyle/>
        <a:p>
          <a:endParaRPr lang="en-US"/>
        </a:p>
      </dgm:t>
    </dgm:pt>
    <dgm:pt modelId="{819E2EE4-D83C-4922-8487-0EE04888BB2B}" type="pres">
      <dgm:prSet presAssocID="{4D1DB943-2B99-4A7D-A2CC-40213F54B1F4}" presName="connTx" presStyleLbl="parChTrans1D3" presStyleIdx="3" presStyleCnt="6"/>
      <dgm:spPr/>
      <dgm:t>
        <a:bodyPr/>
        <a:lstStyle/>
        <a:p>
          <a:endParaRPr lang="en-US"/>
        </a:p>
      </dgm:t>
    </dgm:pt>
    <dgm:pt modelId="{95577FB0-C240-4CD5-A3C0-D57C473A4CF4}" type="pres">
      <dgm:prSet presAssocID="{82159365-DDAF-4E06-ABE9-37D72E789A23}" presName="root2" presStyleCnt="0"/>
      <dgm:spPr/>
      <dgm:t>
        <a:bodyPr/>
        <a:lstStyle/>
        <a:p>
          <a:endParaRPr lang="en-US"/>
        </a:p>
      </dgm:t>
    </dgm:pt>
    <dgm:pt modelId="{9317014C-98A7-4162-A280-62D7DD27D71C}" type="pres">
      <dgm:prSet presAssocID="{82159365-DDAF-4E06-ABE9-37D72E789A23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A8C026-1A9E-48E1-8661-B0FF9271107C}" type="pres">
      <dgm:prSet presAssocID="{82159365-DDAF-4E06-ABE9-37D72E789A23}" presName="level3hierChild" presStyleCnt="0"/>
      <dgm:spPr/>
      <dgm:t>
        <a:bodyPr/>
        <a:lstStyle/>
        <a:p>
          <a:endParaRPr lang="en-US"/>
        </a:p>
      </dgm:t>
    </dgm:pt>
    <dgm:pt modelId="{3D7559C1-ADA5-4171-B956-A4CC6B5D698B}" type="pres">
      <dgm:prSet presAssocID="{DA986493-4DFE-4620-B3DB-63180385E6C1}" presName="conn2-1" presStyleLbl="parChTrans1D3" presStyleIdx="4" presStyleCnt="6"/>
      <dgm:spPr/>
      <dgm:t>
        <a:bodyPr/>
        <a:lstStyle/>
        <a:p>
          <a:endParaRPr lang="en-US"/>
        </a:p>
      </dgm:t>
    </dgm:pt>
    <dgm:pt modelId="{24F44677-1DEA-4710-8302-5DCF07BFDACF}" type="pres">
      <dgm:prSet presAssocID="{DA986493-4DFE-4620-B3DB-63180385E6C1}" presName="connTx" presStyleLbl="parChTrans1D3" presStyleIdx="4" presStyleCnt="6"/>
      <dgm:spPr/>
      <dgm:t>
        <a:bodyPr/>
        <a:lstStyle/>
        <a:p>
          <a:endParaRPr lang="en-US"/>
        </a:p>
      </dgm:t>
    </dgm:pt>
    <dgm:pt modelId="{60F01B8B-83C4-4D18-8DEE-44AC14ACF208}" type="pres">
      <dgm:prSet presAssocID="{D9136046-5B3B-42A0-A50C-4C0C0CF62221}" presName="root2" presStyleCnt="0"/>
      <dgm:spPr/>
      <dgm:t>
        <a:bodyPr/>
        <a:lstStyle/>
        <a:p>
          <a:endParaRPr lang="en-US"/>
        </a:p>
      </dgm:t>
    </dgm:pt>
    <dgm:pt modelId="{BA455D57-7B42-4C83-949B-4BDD5CA7911E}" type="pres">
      <dgm:prSet presAssocID="{D9136046-5B3B-42A0-A50C-4C0C0CF62221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ED37DA-EB77-4FB1-8EE1-07B28F849DD5}" type="pres">
      <dgm:prSet presAssocID="{D9136046-5B3B-42A0-A50C-4C0C0CF62221}" presName="level3hierChild" presStyleCnt="0"/>
      <dgm:spPr/>
      <dgm:t>
        <a:bodyPr/>
        <a:lstStyle/>
        <a:p>
          <a:endParaRPr lang="en-US"/>
        </a:p>
      </dgm:t>
    </dgm:pt>
    <dgm:pt modelId="{3CB96DD4-F4C5-4300-8356-906B8B39FE8E}" type="pres">
      <dgm:prSet presAssocID="{AE99B9B1-4873-47EA-B6BE-F9B82D7BC768}" presName="conn2-1" presStyleLbl="parChTrans1D3" presStyleIdx="5" presStyleCnt="6"/>
      <dgm:spPr/>
      <dgm:t>
        <a:bodyPr/>
        <a:lstStyle/>
        <a:p>
          <a:endParaRPr lang="en-US"/>
        </a:p>
      </dgm:t>
    </dgm:pt>
    <dgm:pt modelId="{5A90C4F4-DA91-47F6-AF52-920E74EA7504}" type="pres">
      <dgm:prSet presAssocID="{AE99B9B1-4873-47EA-B6BE-F9B82D7BC768}" presName="connTx" presStyleLbl="parChTrans1D3" presStyleIdx="5" presStyleCnt="6"/>
      <dgm:spPr/>
      <dgm:t>
        <a:bodyPr/>
        <a:lstStyle/>
        <a:p>
          <a:endParaRPr lang="en-US"/>
        </a:p>
      </dgm:t>
    </dgm:pt>
    <dgm:pt modelId="{3974F918-7B44-4587-97B9-BFB1BB010816}" type="pres">
      <dgm:prSet presAssocID="{7DF72105-8CED-4010-9BBB-9F52E6FDFC0C}" presName="root2" presStyleCnt="0"/>
      <dgm:spPr/>
      <dgm:t>
        <a:bodyPr/>
        <a:lstStyle/>
        <a:p>
          <a:endParaRPr lang="en-US"/>
        </a:p>
      </dgm:t>
    </dgm:pt>
    <dgm:pt modelId="{84DA2475-8156-4401-9FDF-8CD877FB560B}" type="pres">
      <dgm:prSet presAssocID="{7DF72105-8CED-4010-9BBB-9F52E6FDFC0C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EE7471-6782-46D1-9ED9-1FEC3260AE84}" type="pres">
      <dgm:prSet presAssocID="{7DF72105-8CED-4010-9BBB-9F52E6FDFC0C}" presName="level3hierChild" presStyleCnt="0"/>
      <dgm:spPr/>
      <dgm:t>
        <a:bodyPr/>
        <a:lstStyle/>
        <a:p>
          <a:endParaRPr lang="en-US"/>
        </a:p>
      </dgm:t>
    </dgm:pt>
  </dgm:ptLst>
  <dgm:cxnLst>
    <dgm:cxn modelId="{3E99FC59-1ABD-4A01-92C5-94A8DF8A3351}" type="presOf" srcId="{C86D3FAF-1D6F-42FE-951F-3FE64E9E1877}" destId="{A5031A0F-8AB3-4CEC-BA96-EB3D28F1DA11}" srcOrd="1" destOrd="0" presId="urn:microsoft.com/office/officeart/2008/layout/HorizontalMultiLevelHierarchy"/>
    <dgm:cxn modelId="{92FADA14-FCDA-481D-8B2F-EAF97DD50D8F}" type="presOf" srcId="{5EE45536-FA44-4CF7-9041-22468FD9AF92}" destId="{918CD500-E160-40BD-A5B1-61BFFB2BDD81}" srcOrd="0" destOrd="0" presId="urn:microsoft.com/office/officeart/2008/layout/HorizontalMultiLevelHierarchy"/>
    <dgm:cxn modelId="{CCF156D8-CC18-4BE2-8818-6B6FA5552940}" srcId="{0B4309E7-DD95-4622-9E6A-AF8E68CAEA6D}" destId="{DC1A9149-3948-4707-9E9B-190D1886A94B}" srcOrd="1" destOrd="0" parTransId="{5EE45536-FA44-4CF7-9041-22468FD9AF92}" sibTransId="{E677B218-0F35-4BD4-8211-ED9E61187D90}"/>
    <dgm:cxn modelId="{F046F9CB-E8B9-44F0-949E-91EF1C3E8DB6}" type="presOf" srcId="{DC1A9149-3948-4707-9E9B-190D1886A94B}" destId="{4EFB354E-755C-47A6-B4F9-29461AB2B1F4}" srcOrd="0" destOrd="0" presId="urn:microsoft.com/office/officeart/2008/layout/HorizontalMultiLevelHierarchy"/>
    <dgm:cxn modelId="{01317902-F153-45E2-B744-3CF77EE67F5D}" srcId="{EDAD549F-4B35-4C83-930B-00BDDE278003}" destId="{7DF72105-8CED-4010-9BBB-9F52E6FDFC0C}" srcOrd="2" destOrd="0" parTransId="{AE99B9B1-4873-47EA-B6BE-F9B82D7BC768}" sibTransId="{5233E855-ED0F-46E6-97FB-5455B02EA05A}"/>
    <dgm:cxn modelId="{122A2C05-4B9E-4894-9EBF-8940E78E441F}" srcId="{BB2067F2-0B58-45B1-A528-0889E14A897D}" destId="{EDAD549F-4B35-4C83-930B-00BDDE278003}" srcOrd="2" destOrd="0" parTransId="{C86D3FAF-1D6F-42FE-951F-3FE64E9E1877}" sibTransId="{C189C35D-18B6-4E65-9A69-468EBBD86652}"/>
    <dgm:cxn modelId="{9A6C133D-63CA-4C92-A408-D84DF3424F8A}" srcId="{0B4309E7-DD95-4622-9E6A-AF8E68CAEA6D}" destId="{5D724A1B-F572-426E-BAAA-E76B548E31D9}" srcOrd="0" destOrd="0" parTransId="{42F3AC7D-D07A-4AF9-85BA-9F1EA87A59E4}" sibTransId="{D9C2A07D-056A-4E9D-8D03-5E78621465BB}"/>
    <dgm:cxn modelId="{724C1B8D-FF5E-4F9F-875D-6013A89816D1}" type="presOf" srcId="{D0D3EA5E-3885-46E2-AE53-9C461DA325AB}" destId="{23F4ADBF-D947-4A08-92A1-DEA65B13224F}" srcOrd="0" destOrd="0" presId="urn:microsoft.com/office/officeart/2008/layout/HorizontalMultiLevelHierarchy"/>
    <dgm:cxn modelId="{533F7AB7-B4CA-42A9-A49A-A61FC785CB73}" type="presOf" srcId="{7F0D70F7-49ED-4DA5-AD45-5E6B6833D9ED}" destId="{A9914065-B264-4285-8BE8-C67A0FAF21EC}" srcOrd="0" destOrd="0" presId="urn:microsoft.com/office/officeart/2008/layout/HorizontalMultiLevelHierarchy"/>
    <dgm:cxn modelId="{CACA3C9B-7EA9-4B44-A4F7-07B9C7AD0939}" type="presOf" srcId="{DA22908B-E1B5-478D-8E27-5B0D95B7AEA2}" destId="{C05D1B70-7988-4A1A-80C5-DDC170FDECC8}" srcOrd="1" destOrd="0" presId="urn:microsoft.com/office/officeart/2008/layout/HorizontalMultiLevelHierarchy"/>
    <dgm:cxn modelId="{453879E5-518C-400B-B666-3AD831CB9AF5}" srcId="{D7D88CCB-B43A-47BE-ABE2-25754B89F882}" destId="{0B4309E7-DD95-4622-9E6A-AF8E68CAEA6D}" srcOrd="1" destOrd="0" parTransId="{C6EB198D-F690-497E-ACD6-E92DEB80BE2A}" sibTransId="{E950ADA4-DB45-4531-81B0-0C1EDCBA97B6}"/>
    <dgm:cxn modelId="{686FA8D8-7277-476B-A2BC-3E4984D355DA}" type="presOf" srcId="{D5805107-862F-471A-91C5-E4ECDFAC897F}" destId="{C7573694-97E1-494D-A4C0-DB3AFC8142FD}" srcOrd="1" destOrd="0" presId="urn:microsoft.com/office/officeart/2008/layout/HorizontalMultiLevelHierarchy"/>
    <dgm:cxn modelId="{E91B235E-6CFA-4BDC-8B79-43F6668A4487}" type="presOf" srcId="{4D1DB943-2B99-4A7D-A2CC-40213F54B1F4}" destId="{EDCC606D-2A5A-4209-ACEC-ED00360DAEE2}" srcOrd="0" destOrd="0" presId="urn:microsoft.com/office/officeart/2008/layout/HorizontalMultiLevelHierarchy"/>
    <dgm:cxn modelId="{601920C2-903B-42B3-91C0-5702EE70CBD6}" srcId="{D7D88CCB-B43A-47BE-ABE2-25754B89F882}" destId="{89493908-71FD-41A1-A5C5-8ACD7C4E72E9}" srcOrd="0" destOrd="0" parTransId="{7F0D70F7-49ED-4DA5-AD45-5E6B6833D9ED}" sibTransId="{99237F08-BB01-4F8F-B354-9F3E7C19830B}"/>
    <dgm:cxn modelId="{E3E826B4-6D18-4329-8E42-EA24C6F8A673}" type="presOf" srcId="{AE99B9B1-4873-47EA-B6BE-F9B82D7BC768}" destId="{3CB96DD4-F4C5-4300-8356-906B8B39FE8E}" srcOrd="0" destOrd="0" presId="urn:microsoft.com/office/officeart/2008/layout/HorizontalMultiLevelHierarchy"/>
    <dgm:cxn modelId="{9848F274-08A2-48C5-9F4B-5417A5252ECC}" type="presOf" srcId="{AE99B9B1-4873-47EA-B6BE-F9B82D7BC768}" destId="{5A90C4F4-DA91-47F6-AF52-920E74EA7504}" srcOrd="1" destOrd="0" presId="urn:microsoft.com/office/officeart/2008/layout/HorizontalMultiLevelHierarchy"/>
    <dgm:cxn modelId="{B4E44801-8E5B-498E-B3D5-065FEA8BE8DF}" type="presOf" srcId="{82159365-DDAF-4E06-ABE9-37D72E789A23}" destId="{9317014C-98A7-4162-A280-62D7DD27D71C}" srcOrd="0" destOrd="0" presId="urn:microsoft.com/office/officeart/2008/layout/HorizontalMultiLevelHierarchy"/>
    <dgm:cxn modelId="{DE1A35E3-0BBC-4C6D-AC0B-D95ED2FA4522}" type="presOf" srcId="{BB2067F2-0B58-45B1-A528-0889E14A897D}" destId="{BFC210AC-0B4E-4F66-945E-94035F3967F0}" srcOrd="0" destOrd="0" presId="urn:microsoft.com/office/officeart/2008/layout/HorizontalMultiLevelHierarchy"/>
    <dgm:cxn modelId="{B9BED131-FCF5-4B38-B1F9-ABA8CCD657AC}" type="presOf" srcId="{42F3AC7D-D07A-4AF9-85BA-9F1EA87A59E4}" destId="{2A4763DE-0A74-474D-90E6-564E2C7C7930}" srcOrd="0" destOrd="0" presId="urn:microsoft.com/office/officeart/2008/layout/HorizontalMultiLevelHierarchy"/>
    <dgm:cxn modelId="{750F793F-BCEE-48F9-9402-2FA28EC76FB1}" type="presOf" srcId="{DA986493-4DFE-4620-B3DB-63180385E6C1}" destId="{24F44677-1DEA-4710-8302-5DCF07BFDACF}" srcOrd="1" destOrd="0" presId="urn:microsoft.com/office/officeart/2008/layout/HorizontalMultiLevelHierarchy"/>
    <dgm:cxn modelId="{90ADE602-D8BE-4924-959B-5A1A7ECB2161}" type="presOf" srcId="{D7D88CCB-B43A-47BE-ABE2-25754B89F882}" destId="{A45D5BF3-ADD0-423E-85BC-729D0BFD8A82}" srcOrd="0" destOrd="0" presId="urn:microsoft.com/office/officeart/2008/layout/HorizontalMultiLevelHierarchy"/>
    <dgm:cxn modelId="{C41E62D2-6419-4C03-82DB-D0387DF16B7E}" type="presOf" srcId="{EDAD549F-4B35-4C83-930B-00BDDE278003}" destId="{2AF2007E-A301-471A-867A-94F9E4EED899}" srcOrd="0" destOrd="0" presId="urn:microsoft.com/office/officeart/2008/layout/HorizontalMultiLevelHierarchy"/>
    <dgm:cxn modelId="{20B9EEA3-246E-499B-9162-762EABF41B94}" type="presOf" srcId="{D5805107-862F-471A-91C5-E4ECDFAC897F}" destId="{233DDD34-A712-41B8-9086-CFE62E5CD3E7}" srcOrd="0" destOrd="0" presId="urn:microsoft.com/office/officeart/2008/layout/HorizontalMultiLevelHierarchy"/>
    <dgm:cxn modelId="{9D6D3F8F-5AC3-49CE-93B4-230D72562149}" type="presOf" srcId="{C6EB198D-F690-497E-ACD6-E92DEB80BE2A}" destId="{B251298D-7F38-45C7-876B-835A78357006}" srcOrd="0" destOrd="0" presId="urn:microsoft.com/office/officeart/2008/layout/HorizontalMultiLevelHierarchy"/>
    <dgm:cxn modelId="{246C4CB8-E915-451D-AE5A-E41E656D9F4D}" type="presOf" srcId="{42F3AC7D-D07A-4AF9-85BA-9F1EA87A59E4}" destId="{793BF894-5053-4ABA-85CA-DC4E13AC4DBD}" srcOrd="1" destOrd="0" presId="urn:microsoft.com/office/officeart/2008/layout/HorizontalMultiLevelHierarchy"/>
    <dgm:cxn modelId="{C4E50CF3-5289-47CB-BBDD-BE718004A983}" type="presOf" srcId="{5EE45536-FA44-4CF7-9041-22468FD9AF92}" destId="{619F50DF-46AF-47A0-B892-4C50612A9F18}" srcOrd="1" destOrd="0" presId="urn:microsoft.com/office/officeart/2008/layout/HorizontalMultiLevelHierarchy"/>
    <dgm:cxn modelId="{55370A67-CE16-4876-8DD0-E34CDEC1B85C}" type="presOf" srcId="{89493908-71FD-41A1-A5C5-8ACD7C4E72E9}" destId="{E393E846-0340-44BF-ABCE-E58876F94F49}" srcOrd="0" destOrd="0" presId="urn:microsoft.com/office/officeart/2008/layout/HorizontalMultiLevelHierarchy"/>
    <dgm:cxn modelId="{0EB9B57B-C959-42F1-9196-34F661413DD1}" type="presOf" srcId="{4D1DB943-2B99-4A7D-A2CC-40213F54B1F4}" destId="{819E2EE4-D83C-4922-8487-0EE04888BB2B}" srcOrd="1" destOrd="0" presId="urn:microsoft.com/office/officeart/2008/layout/HorizontalMultiLevelHierarchy"/>
    <dgm:cxn modelId="{DBB38F2B-E65C-4FFE-ABCE-C2734B42A41D}" type="presOf" srcId="{DA986493-4DFE-4620-B3DB-63180385E6C1}" destId="{3D7559C1-ADA5-4171-B956-A4CC6B5D698B}" srcOrd="0" destOrd="0" presId="urn:microsoft.com/office/officeart/2008/layout/HorizontalMultiLevelHierarchy"/>
    <dgm:cxn modelId="{95341060-C716-4F15-A9A3-B0E47576F74E}" srcId="{0D987FA5-1D4B-48E1-AC3A-EFFC6E72BE49}" destId="{BB2067F2-0B58-45B1-A528-0889E14A897D}" srcOrd="0" destOrd="0" parTransId="{524FAEE5-E96A-4A8F-8D6C-3C55C2CDD4CC}" sibTransId="{BEA4E815-72BD-4A3A-B126-46AF910B8BAC}"/>
    <dgm:cxn modelId="{FBA89869-B24F-447C-AA4E-1D1ACBFD33D4}" type="presOf" srcId="{0D987FA5-1D4B-48E1-AC3A-EFFC6E72BE49}" destId="{FD890528-512C-4129-8FB2-46B1EF48ACF6}" srcOrd="0" destOrd="0" presId="urn:microsoft.com/office/officeart/2008/layout/HorizontalMultiLevelHierarchy"/>
    <dgm:cxn modelId="{5CDCC324-3D48-469E-8522-009F8694CC55}" type="presOf" srcId="{7DF72105-8CED-4010-9BBB-9F52E6FDFC0C}" destId="{84DA2475-8156-4401-9FDF-8CD877FB560B}" srcOrd="0" destOrd="0" presId="urn:microsoft.com/office/officeart/2008/layout/HorizontalMultiLevelHierarchy"/>
    <dgm:cxn modelId="{5EB1DD92-9B92-466D-B6C6-335E4C7CFC4A}" type="presOf" srcId="{C6EB198D-F690-497E-ACD6-E92DEB80BE2A}" destId="{E55A5E3F-403D-4C4F-8AD2-95867AEA7972}" srcOrd="1" destOrd="0" presId="urn:microsoft.com/office/officeart/2008/layout/HorizontalMultiLevelHierarchy"/>
    <dgm:cxn modelId="{69D8E8E5-3631-44FF-A422-124F056F6509}" type="presOf" srcId="{CF007B7E-70A4-43BA-A3D1-39B9F5BC6EE0}" destId="{9DF744A3-DC75-4983-8848-E08CE928C708}" srcOrd="1" destOrd="0" presId="urn:microsoft.com/office/officeart/2008/layout/HorizontalMultiLevelHierarchy"/>
    <dgm:cxn modelId="{181C4B80-4308-4565-978B-F713F89E620E}" type="presOf" srcId="{D9136046-5B3B-42A0-A50C-4C0C0CF62221}" destId="{BA455D57-7B42-4C83-949B-4BDD5CA7911E}" srcOrd="0" destOrd="0" presId="urn:microsoft.com/office/officeart/2008/layout/HorizontalMultiLevelHierarchy"/>
    <dgm:cxn modelId="{AE7A3BA9-305F-4956-AAD4-45FEF439640C}" srcId="{EDAD549F-4B35-4C83-930B-00BDDE278003}" destId="{82159365-DDAF-4E06-ABE9-37D72E789A23}" srcOrd="0" destOrd="0" parTransId="{4D1DB943-2B99-4A7D-A2CC-40213F54B1F4}" sibTransId="{145B0301-498B-41E2-B851-D1F19174C19C}"/>
    <dgm:cxn modelId="{76568DE1-3DF1-4172-B840-D8C44CB93A33}" type="presOf" srcId="{DA22908B-E1B5-478D-8E27-5B0D95B7AEA2}" destId="{F789D58C-9D60-49D1-916A-59AC5DD3C8AD}" srcOrd="0" destOrd="0" presId="urn:microsoft.com/office/officeart/2008/layout/HorizontalMultiLevelHierarchy"/>
    <dgm:cxn modelId="{CE322296-8B27-4FA7-BE75-E3DD0EABBC4C}" srcId="{D7D88CCB-B43A-47BE-ABE2-25754B89F882}" destId="{D0D3EA5E-3885-46E2-AE53-9C461DA325AB}" srcOrd="2" destOrd="0" parTransId="{D5805107-862F-471A-91C5-E4ECDFAC897F}" sibTransId="{11587577-9705-464A-A40A-07D074E51FEE}"/>
    <dgm:cxn modelId="{78E8B4FD-3189-4682-BBD7-92D6049AAD4E}" srcId="{BB2067F2-0B58-45B1-A528-0889E14A897D}" destId="{D7D88CCB-B43A-47BE-ABE2-25754B89F882}" srcOrd="1" destOrd="0" parTransId="{DA22908B-E1B5-478D-8E27-5B0D95B7AEA2}" sibTransId="{EA891204-8025-4967-9796-03D64A433813}"/>
    <dgm:cxn modelId="{A3906D44-D1C1-43B2-A177-EEE7DD9373F8}" type="presOf" srcId="{0B4309E7-DD95-4622-9E6A-AF8E68CAEA6D}" destId="{2056CFCC-BC5A-41D3-9A3D-F570F2CF8BA5}" srcOrd="0" destOrd="0" presId="urn:microsoft.com/office/officeart/2008/layout/HorizontalMultiLevelHierarchy"/>
    <dgm:cxn modelId="{9990D470-E7D1-4827-97A5-2745390236D6}" type="presOf" srcId="{5D724A1B-F572-426E-BAAA-E76B548E31D9}" destId="{1868EB87-7998-40E2-860E-04F6CE178F7C}" srcOrd="0" destOrd="0" presId="urn:microsoft.com/office/officeart/2008/layout/HorizontalMultiLevelHierarchy"/>
    <dgm:cxn modelId="{D9C4269D-935E-4C8B-A40E-03C49F39DED4}" type="presOf" srcId="{CF007B7E-70A4-43BA-A3D1-39B9F5BC6EE0}" destId="{80D0DB2B-743D-47B5-9B1A-F97DA82AA5E9}" srcOrd="0" destOrd="0" presId="urn:microsoft.com/office/officeart/2008/layout/HorizontalMultiLevelHierarchy"/>
    <dgm:cxn modelId="{5288A789-DAE0-4C61-B940-73952C6354AF}" type="presOf" srcId="{C86D3FAF-1D6F-42FE-951F-3FE64E9E1877}" destId="{F66F3533-6939-480A-82A2-47093C2DC61A}" srcOrd="0" destOrd="0" presId="urn:microsoft.com/office/officeart/2008/layout/HorizontalMultiLevelHierarchy"/>
    <dgm:cxn modelId="{FE207032-ABD5-4C73-BD16-E713532E8190}" srcId="{EDAD549F-4B35-4C83-930B-00BDDE278003}" destId="{D9136046-5B3B-42A0-A50C-4C0C0CF62221}" srcOrd="1" destOrd="0" parTransId="{DA986493-4DFE-4620-B3DB-63180385E6C1}" sibTransId="{05F9A53D-A26F-4755-870E-D640D4C44E16}"/>
    <dgm:cxn modelId="{2BC01A53-C6FE-4A75-AB1B-C50A69D21578}" srcId="{BB2067F2-0B58-45B1-A528-0889E14A897D}" destId="{59B37459-93C6-43F9-A8B8-B753E3D6FB27}" srcOrd="0" destOrd="0" parTransId="{CF007B7E-70A4-43BA-A3D1-39B9F5BC6EE0}" sibTransId="{F6D55063-62BB-46AE-BF2B-DDC32B816B65}"/>
    <dgm:cxn modelId="{D285C228-27B7-426B-A21D-1748F26C7FD4}" type="presOf" srcId="{59B37459-93C6-43F9-A8B8-B753E3D6FB27}" destId="{FFC7222A-D166-4F99-A6B4-D87E0AF93FE6}" srcOrd="0" destOrd="0" presId="urn:microsoft.com/office/officeart/2008/layout/HorizontalMultiLevelHierarchy"/>
    <dgm:cxn modelId="{71DD9CD9-E6BF-4432-95A1-D78A94F5B3CC}" type="presOf" srcId="{7F0D70F7-49ED-4DA5-AD45-5E6B6833D9ED}" destId="{D098AF9E-A613-48C2-9B72-66239BF99FCB}" srcOrd="1" destOrd="0" presId="urn:microsoft.com/office/officeart/2008/layout/HorizontalMultiLevelHierarchy"/>
    <dgm:cxn modelId="{F0DA4A23-A62F-43F7-AA3F-D216E10C328C}" type="presParOf" srcId="{FD890528-512C-4129-8FB2-46B1EF48ACF6}" destId="{E959AD67-9E99-4575-9B05-5913B43CA0F3}" srcOrd="0" destOrd="0" presId="urn:microsoft.com/office/officeart/2008/layout/HorizontalMultiLevelHierarchy"/>
    <dgm:cxn modelId="{B46A943B-27A3-4827-9545-0E4D90C4F7F3}" type="presParOf" srcId="{E959AD67-9E99-4575-9B05-5913B43CA0F3}" destId="{BFC210AC-0B4E-4F66-945E-94035F3967F0}" srcOrd="0" destOrd="0" presId="urn:microsoft.com/office/officeart/2008/layout/HorizontalMultiLevelHierarchy"/>
    <dgm:cxn modelId="{D0456A21-F5D2-4FF9-9AD1-C136902F0077}" type="presParOf" srcId="{E959AD67-9E99-4575-9B05-5913B43CA0F3}" destId="{389BA31A-F174-4779-96A1-17C7F6A20182}" srcOrd="1" destOrd="0" presId="urn:microsoft.com/office/officeart/2008/layout/HorizontalMultiLevelHierarchy"/>
    <dgm:cxn modelId="{FF99B3C5-4129-4786-8270-E16985845ACF}" type="presParOf" srcId="{389BA31A-F174-4779-96A1-17C7F6A20182}" destId="{80D0DB2B-743D-47B5-9B1A-F97DA82AA5E9}" srcOrd="0" destOrd="0" presId="urn:microsoft.com/office/officeart/2008/layout/HorizontalMultiLevelHierarchy"/>
    <dgm:cxn modelId="{8C2A7892-79A8-4078-A44E-90D086D57819}" type="presParOf" srcId="{80D0DB2B-743D-47B5-9B1A-F97DA82AA5E9}" destId="{9DF744A3-DC75-4983-8848-E08CE928C708}" srcOrd="0" destOrd="0" presId="urn:microsoft.com/office/officeart/2008/layout/HorizontalMultiLevelHierarchy"/>
    <dgm:cxn modelId="{31D20C7C-0CBB-40EE-B054-36582D033841}" type="presParOf" srcId="{389BA31A-F174-4779-96A1-17C7F6A20182}" destId="{3E4C26D4-F9C1-46C3-B50D-A466234AA1F4}" srcOrd="1" destOrd="0" presId="urn:microsoft.com/office/officeart/2008/layout/HorizontalMultiLevelHierarchy"/>
    <dgm:cxn modelId="{B16CC3A8-FD0C-46D5-9F30-2FF644E51F8B}" type="presParOf" srcId="{3E4C26D4-F9C1-46C3-B50D-A466234AA1F4}" destId="{FFC7222A-D166-4F99-A6B4-D87E0AF93FE6}" srcOrd="0" destOrd="0" presId="urn:microsoft.com/office/officeart/2008/layout/HorizontalMultiLevelHierarchy"/>
    <dgm:cxn modelId="{DD81E97C-D126-4DC3-B89D-9562392B0FDF}" type="presParOf" srcId="{3E4C26D4-F9C1-46C3-B50D-A466234AA1F4}" destId="{9B893AD5-105F-469D-816A-13B3889141A9}" srcOrd="1" destOrd="0" presId="urn:microsoft.com/office/officeart/2008/layout/HorizontalMultiLevelHierarchy"/>
    <dgm:cxn modelId="{AD765C2F-C132-43FD-A961-34DA86143E4A}" type="presParOf" srcId="{389BA31A-F174-4779-96A1-17C7F6A20182}" destId="{F789D58C-9D60-49D1-916A-59AC5DD3C8AD}" srcOrd="2" destOrd="0" presId="urn:microsoft.com/office/officeart/2008/layout/HorizontalMultiLevelHierarchy"/>
    <dgm:cxn modelId="{EBCB3947-5B95-4B74-B220-75B41A39CBC8}" type="presParOf" srcId="{F789D58C-9D60-49D1-916A-59AC5DD3C8AD}" destId="{C05D1B70-7988-4A1A-80C5-DDC170FDECC8}" srcOrd="0" destOrd="0" presId="urn:microsoft.com/office/officeart/2008/layout/HorizontalMultiLevelHierarchy"/>
    <dgm:cxn modelId="{FD534E48-9B21-49AF-8609-F9F3EB8AFDD7}" type="presParOf" srcId="{389BA31A-F174-4779-96A1-17C7F6A20182}" destId="{5A0F6A94-141B-493F-AD7F-485C0856BB83}" srcOrd="3" destOrd="0" presId="urn:microsoft.com/office/officeart/2008/layout/HorizontalMultiLevelHierarchy"/>
    <dgm:cxn modelId="{B2C1D81C-B0DF-47A1-B0EC-CE6DAF38EB16}" type="presParOf" srcId="{5A0F6A94-141B-493F-AD7F-485C0856BB83}" destId="{A45D5BF3-ADD0-423E-85BC-729D0BFD8A82}" srcOrd="0" destOrd="0" presId="urn:microsoft.com/office/officeart/2008/layout/HorizontalMultiLevelHierarchy"/>
    <dgm:cxn modelId="{E85B4550-E49A-4074-B60E-05AF03D1BD59}" type="presParOf" srcId="{5A0F6A94-141B-493F-AD7F-485C0856BB83}" destId="{567B9E0D-09F0-453C-B8FF-700BB940E976}" srcOrd="1" destOrd="0" presId="urn:microsoft.com/office/officeart/2008/layout/HorizontalMultiLevelHierarchy"/>
    <dgm:cxn modelId="{7022C70F-C69E-4AFE-A88C-BA29B54B08CB}" type="presParOf" srcId="{567B9E0D-09F0-453C-B8FF-700BB940E976}" destId="{A9914065-B264-4285-8BE8-C67A0FAF21EC}" srcOrd="0" destOrd="0" presId="urn:microsoft.com/office/officeart/2008/layout/HorizontalMultiLevelHierarchy"/>
    <dgm:cxn modelId="{89EEAEFA-8C84-4B41-9F31-8FA1DE1D6E41}" type="presParOf" srcId="{A9914065-B264-4285-8BE8-C67A0FAF21EC}" destId="{D098AF9E-A613-48C2-9B72-66239BF99FCB}" srcOrd="0" destOrd="0" presId="urn:microsoft.com/office/officeart/2008/layout/HorizontalMultiLevelHierarchy"/>
    <dgm:cxn modelId="{45F7682C-3A32-4B23-B551-5D9D2F675E78}" type="presParOf" srcId="{567B9E0D-09F0-453C-B8FF-700BB940E976}" destId="{7C62F833-684C-4EDA-87CA-B457BFC26E2B}" srcOrd="1" destOrd="0" presId="urn:microsoft.com/office/officeart/2008/layout/HorizontalMultiLevelHierarchy"/>
    <dgm:cxn modelId="{BA7A6E70-1067-46F2-8743-745300955143}" type="presParOf" srcId="{7C62F833-684C-4EDA-87CA-B457BFC26E2B}" destId="{E393E846-0340-44BF-ABCE-E58876F94F49}" srcOrd="0" destOrd="0" presId="urn:microsoft.com/office/officeart/2008/layout/HorizontalMultiLevelHierarchy"/>
    <dgm:cxn modelId="{3042FD76-A3B8-4F73-AFC2-9C2A2D56EE94}" type="presParOf" srcId="{7C62F833-684C-4EDA-87CA-B457BFC26E2B}" destId="{155152DE-5F0A-4200-8DFF-764204810931}" srcOrd="1" destOrd="0" presId="urn:microsoft.com/office/officeart/2008/layout/HorizontalMultiLevelHierarchy"/>
    <dgm:cxn modelId="{C4439684-BB1F-40FB-9C24-F088769AADBD}" type="presParOf" srcId="{567B9E0D-09F0-453C-B8FF-700BB940E976}" destId="{B251298D-7F38-45C7-876B-835A78357006}" srcOrd="2" destOrd="0" presId="urn:microsoft.com/office/officeart/2008/layout/HorizontalMultiLevelHierarchy"/>
    <dgm:cxn modelId="{DCC6A8E1-9F6D-4E2C-8ED1-B0CF2F3E12F8}" type="presParOf" srcId="{B251298D-7F38-45C7-876B-835A78357006}" destId="{E55A5E3F-403D-4C4F-8AD2-95867AEA7972}" srcOrd="0" destOrd="0" presId="urn:microsoft.com/office/officeart/2008/layout/HorizontalMultiLevelHierarchy"/>
    <dgm:cxn modelId="{16E761B3-BA7E-4892-8B63-07195D64C7FC}" type="presParOf" srcId="{567B9E0D-09F0-453C-B8FF-700BB940E976}" destId="{85199B7A-702E-4582-84A7-80B1A8FE79F0}" srcOrd="3" destOrd="0" presId="urn:microsoft.com/office/officeart/2008/layout/HorizontalMultiLevelHierarchy"/>
    <dgm:cxn modelId="{229ED7BB-CED0-44E1-9612-C5287505A4E6}" type="presParOf" srcId="{85199B7A-702E-4582-84A7-80B1A8FE79F0}" destId="{2056CFCC-BC5A-41D3-9A3D-F570F2CF8BA5}" srcOrd="0" destOrd="0" presId="urn:microsoft.com/office/officeart/2008/layout/HorizontalMultiLevelHierarchy"/>
    <dgm:cxn modelId="{DC51D76F-2D66-4D14-8093-696E9D62BE20}" type="presParOf" srcId="{85199B7A-702E-4582-84A7-80B1A8FE79F0}" destId="{8DEC1AC9-FC4D-4E0A-B5EA-7504AB146927}" srcOrd="1" destOrd="0" presId="urn:microsoft.com/office/officeart/2008/layout/HorizontalMultiLevelHierarchy"/>
    <dgm:cxn modelId="{4F2B74E0-0F0F-4129-9D08-1D5D3DB9E53A}" type="presParOf" srcId="{8DEC1AC9-FC4D-4E0A-B5EA-7504AB146927}" destId="{2A4763DE-0A74-474D-90E6-564E2C7C7930}" srcOrd="0" destOrd="0" presId="urn:microsoft.com/office/officeart/2008/layout/HorizontalMultiLevelHierarchy"/>
    <dgm:cxn modelId="{B845DA23-FA52-4415-BEC3-FC05AF8B1996}" type="presParOf" srcId="{2A4763DE-0A74-474D-90E6-564E2C7C7930}" destId="{793BF894-5053-4ABA-85CA-DC4E13AC4DBD}" srcOrd="0" destOrd="0" presId="urn:microsoft.com/office/officeart/2008/layout/HorizontalMultiLevelHierarchy"/>
    <dgm:cxn modelId="{0FF6608C-D039-43B9-91CD-31543FDD814E}" type="presParOf" srcId="{8DEC1AC9-FC4D-4E0A-B5EA-7504AB146927}" destId="{DB854F20-E16A-4DE9-831A-FD902EACBFC5}" srcOrd="1" destOrd="0" presId="urn:microsoft.com/office/officeart/2008/layout/HorizontalMultiLevelHierarchy"/>
    <dgm:cxn modelId="{24DA22C8-3EB9-40B7-A32D-CDC5F30859F2}" type="presParOf" srcId="{DB854F20-E16A-4DE9-831A-FD902EACBFC5}" destId="{1868EB87-7998-40E2-860E-04F6CE178F7C}" srcOrd="0" destOrd="0" presId="urn:microsoft.com/office/officeart/2008/layout/HorizontalMultiLevelHierarchy"/>
    <dgm:cxn modelId="{1F15F264-9E16-40DB-B341-D57B976C89E6}" type="presParOf" srcId="{DB854F20-E16A-4DE9-831A-FD902EACBFC5}" destId="{A1615D6A-4288-43EF-A314-8B1B1A31852F}" srcOrd="1" destOrd="0" presId="urn:microsoft.com/office/officeart/2008/layout/HorizontalMultiLevelHierarchy"/>
    <dgm:cxn modelId="{B0457E11-EAF7-4F13-8430-8460642A0FD1}" type="presParOf" srcId="{8DEC1AC9-FC4D-4E0A-B5EA-7504AB146927}" destId="{918CD500-E160-40BD-A5B1-61BFFB2BDD81}" srcOrd="2" destOrd="0" presId="urn:microsoft.com/office/officeart/2008/layout/HorizontalMultiLevelHierarchy"/>
    <dgm:cxn modelId="{39F16935-F93A-4F17-B2D8-2C7DBD63850A}" type="presParOf" srcId="{918CD500-E160-40BD-A5B1-61BFFB2BDD81}" destId="{619F50DF-46AF-47A0-B892-4C50612A9F18}" srcOrd="0" destOrd="0" presId="urn:microsoft.com/office/officeart/2008/layout/HorizontalMultiLevelHierarchy"/>
    <dgm:cxn modelId="{EEB702BB-43C8-41DD-9F61-56C0A8B753E9}" type="presParOf" srcId="{8DEC1AC9-FC4D-4E0A-B5EA-7504AB146927}" destId="{9CBF88B6-1FD1-4D89-A9C9-995B0A73FA23}" srcOrd="3" destOrd="0" presId="urn:microsoft.com/office/officeart/2008/layout/HorizontalMultiLevelHierarchy"/>
    <dgm:cxn modelId="{A5AB4D76-3FE8-4E26-8BA3-2276F2E0CDFF}" type="presParOf" srcId="{9CBF88B6-1FD1-4D89-A9C9-995B0A73FA23}" destId="{4EFB354E-755C-47A6-B4F9-29461AB2B1F4}" srcOrd="0" destOrd="0" presId="urn:microsoft.com/office/officeart/2008/layout/HorizontalMultiLevelHierarchy"/>
    <dgm:cxn modelId="{E8D21E0C-9F60-4C56-A37B-372C9C6D90BC}" type="presParOf" srcId="{9CBF88B6-1FD1-4D89-A9C9-995B0A73FA23}" destId="{7F3991A2-D30D-47B6-BF1A-8A5949945075}" srcOrd="1" destOrd="0" presId="urn:microsoft.com/office/officeart/2008/layout/HorizontalMultiLevelHierarchy"/>
    <dgm:cxn modelId="{C057A587-6139-4977-96B0-982AE6AAC29E}" type="presParOf" srcId="{567B9E0D-09F0-453C-B8FF-700BB940E976}" destId="{233DDD34-A712-41B8-9086-CFE62E5CD3E7}" srcOrd="4" destOrd="0" presId="urn:microsoft.com/office/officeart/2008/layout/HorizontalMultiLevelHierarchy"/>
    <dgm:cxn modelId="{3944AC07-BA09-40E2-9583-BE1357921243}" type="presParOf" srcId="{233DDD34-A712-41B8-9086-CFE62E5CD3E7}" destId="{C7573694-97E1-494D-A4C0-DB3AFC8142FD}" srcOrd="0" destOrd="0" presId="urn:microsoft.com/office/officeart/2008/layout/HorizontalMultiLevelHierarchy"/>
    <dgm:cxn modelId="{6142B675-EE9E-42ED-B8D1-580B603C7E20}" type="presParOf" srcId="{567B9E0D-09F0-453C-B8FF-700BB940E976}" destId="{AAE13A48-97CC-4127-86F6-09A97CE5C23D}" srcOrd="5" destOrd="0" presId="urn:microsoft.com/office/officeart/2008/layout/HorizontalMultiLevelHierarchy"/>
    <dgm:cxn modelId="{5DB61FA1-B8F4-432D-AAB8-2FA899066DCA}" type="presParOf" srcId="{AAE13A48-97CC-4127-86F6-09A97CE5C23D}" destId="{23F4ADBF-D947-4A08-92A1-DEA65B13224F}" srcOrd="0" destOrd="0" presId="urn:microsoft.com/office/officeart/2008/layout/HorizontalMultiLevelHierarchy"/>
    <dgm:cxn modelId="{8D0C10A1-1BD3-4D0B-8714-3B322D062DA8}" type="presParOf" srcId="{AAE13A48-97CC-4127-86F6-09A97CE5C23D}" destId="{8E31489A-D5A7-41E2-A3EC-C882FBF4AC97}" srcOrd="1" destOrd="0" presId="urn:microsoft.com/office/officeart/2008/layout/HorizontalMultiLevelHierarchy"/>
    <dgm:cxn modelId="{538D88B6-1030-4F81-AB88-764670599CF9}" type="presParOf" srcId="{389BA31A-F174-4779-96A1-17C7F6A20182}" destId="{F66F3533-6939-480A-82A2-47093C2DC61A}" srcOrd="4" destOrd="0" presId="urn:microsoft.com/office/officeart/2008/layout/HorizontalMultiLevelHierarchy"/>
    <dgm:cxn modelId="{7094BF21-E3DE-4152-8E65-CBC4EB015D74}" type="presParOf" srcId="{F66F3533-6939-480A-82A2-47093C2DC61A}" destId="{A5031A0F-8AB3-4CEC-BA96-EB3D28F1DA11}" srcOrd="0" destOrd="0" presId="urn:microsoft.com/office/officeart/2008/layout/HorizontalMultiLevelHierarchy"/>
    <dgm:cxn modelId="{096AB50F-F012-44C6-8C64-4A7B6C679069}" type="presParOf" srcId="{389BA31A-F174-4779-96A1-17C7F6A20182}" destId="{42F80B0B-5A8F-489E-8080-1753D33E28B2}" srcOrd="5" destOrd="0" presId="urn:microsoft.com/office/officeart/2008/layout/HorizontalMultiLevelHierarchy"/>
    <dgm:cxn modelId="{F7037B99-8CA7-4345-B5CB-A37F08784014}" type="presParOf" srcId="{42F80B0B-5A8F-489E-8080-1753D33E28B2}" destId="{2AF2007E-A301-471A-867A-94F9E4EED899}" srcOrd="0" destOrd="0" presId="urn:microsoft.com/office/officeart/2008/layout/HorizontalMultiLevelHierarchy"/>
    <dgm:cxn modelId="{2B066DD2-E88F-472B-930F-37AC04B33DC6}" type="presParOf" srcId="{42F80B0B-5A8F-489E-8080-1753D33E28B2}" destId="{373E228C-B1C9-46C2-87BF-00E6881DA2C7}" srcOrd="1" destOrd="0" presId="urn:microsoft.com/office/officeart/2008/layout/HorizontalMultiLevelHierarchy"/>
    <dgm:cxn modelId="{17555762-7269-41B3-8E91-DC0266656E24}" type="presParOf" srcId="{373E228C-B1C9-46C2-87BF-00E6881DA2C7}" destId="{EDCC606D-2A5A-4209-ACEC-ED00360DAEE2}" srcOrd="0" destOrd="0" presId="urn:microsoft.com/office/officeart/2008/layout/HorizontalMultiLevelHierarchy"/>
    <dgm:cxn modelId="{3DCB2B52-DE2C-4DA6-9F5F-08D3FF1417A4}" type="presParOf" srcId="{EDCC606D-2A5A-4209-ACEC-ED00360DAEE2}" destId="{819E2EE4-D83C-4922-8487-0EE04888BB2B}" srcOrd="0" destOrd="0" presId="urn:microsoft.com/office/officeart/2008/layout/HorizontalMultiLevelHierarchy"/>
    <dgm:cxn modelId="{78444D0A-F686-43A5-8B7F-9102956ABD04}" type="presParOf" srcId="{373E228C-B1C9-46C2-87BF-00E6881DA2C7}" destId="{95577FB0-C240-4CD5-A3C0-D57C473A4CF4}" srcOrd="1" destOrd="0" presId="urn:microsoft.com/office/officeart/2008/layout/HorizontalMultiLevelHierarchy"/>
    <dgm:cxn modelId="{DF7702FB-B771-4639-B39E-7D37768D126C}" type="presParOf" srcId="{95577FB0-C240-4CD5-A3C0-D57C473A4CF4}" destId="{9317014C-98A7-4162-A280-62D7DD27D71C}" srcOrd="0" destOrd="0" presId="urn:microsoft.com/office/officeart/2008/layout/HorizontalMultiLevelHierarchy"/>
    <dgm:cxn modelId="{D4C9D736-E5D2-4444-8B9D-EDA3BCC37978}" type="presParOf" srcId="{95577FB0-C240-4CD5-A3C0-D57C473A4CF4}" destId="{07A8C026-1A9E-48E1-8661-B0FF9271107C}" srcOrd="1" destOrd="0" presId="urn:microsoft.com/office/officeart/2008/layout/HorizontalMultiLevelHierarchy"/>
    <dgm:cxn modelId="{026E0FF5-F5DD-419B-9AFF-828AB680CC9E}" type="presParOf" srcId="{373E228C-B1C9-46C2-87BF-00E6881DA2C7}" destId="{3D7559C1-ADA5-4171-B956-A4CC6B5D698B}" srcOrd="2" destOrd="0" presId="urn:microsoft.com/office/officeart/2008/layout/HorizontalMultiLevelHierarchy"/>
    <dgm:cxn modelId="{26560F5C-1A78-4014-BA12-BD9E542698C1}" type="presParOf" srcId="{3D7559C1-ADA5-4171-B956-A4CC6B5D698B}" destId="{24F44677-1DEA-4710-8302-5DCF07BFDACF}" srcOrd="0" destOrd="0" presId="urn:microsoft.com/office/officeart/2008/layout/HorizontalMultiLevelHierarchy"/>
    <dgm:cxn modelId="{AA3342C2-BC18-4FA9-BE1D-1C3C95046E50}" type="presParOf" srcId="{373E228C-B1C9-46C2-87BF-00E6881DA2C7}" destId="{60F01B8B-83C4-4D18-8DEE-44AC14ACF208}" srcOrd="3" destOrd="0" presId="urn:microsoft.com/office/officeart/2008/layout/HorizontalMultiLevelHierarchy"/>
    <dgm:cxn modelId="{FC743358-96D3-41B5-99E0-D3ED080D82D3}" type="presParOf" srcId="{60F01B8B-83C4-4D18-8DEE-44AC14ACF208}" destId="{BA455D57-7B42-4C83-949B-4BDD5CA7911E}" srcOrd="0" destOrd="0" presId="urn:microsoft.com/office/officeart/2008/layout/HorizontalMultiLevelHierarchy"/>
    <dgm:cxn modelId="{D82AE8AB-9864-4992-AA87-14A1225927FD}" type="presParOf" srcId="{60F01B8B-83C4-4D18-8DEE-44AC14ACF208}" destId="{D2ED37DA-EB77-4FB1-8EE1-07B28F849DD5}" srcOrd="1" destOrd="0" presId="urn:microsoft.com/office/officeart/2008/layout/HorizontalMultiLevelHierarchy"/>
    <dgm:cxn modelId="{49287F0C-7F04-4F2E-A95E-7CB2365B754C}" type="presParOf" srcId="{373E228C-B1C9-46C2-87BF-00E6881DA2C7}" destId="{3CB96DD4-F4C5-4300-8356-906B8B39FE8E}" srcOrd="4" destOrd="0" presId="urn:microsoft.com/office/officeart/2008/layout/HorizontalMultiLevelHierarchy"/>
    <dgm:cxn modelId="{4B3F0319-487C-43FE-A6EC-0FAB8AB04D15}" type="presParOf" srcId="{3CB96DD4-F4C5-4300-8356-906B8B39FE8E}" destId="{5A90C4F4-DA91-47F6-AF52-920E74EA7504}" srcOrd="0" destOrd="0" presId="urn:microsoft.com/office/officeart/2008/layout/HorizontalMultiLevelHierarchy"/>
    <dgm:cxn modelId="{59BF64B5-1DC6-4B6C-80AE-A5238ADC3C41}" type="presParOf" srcId="{373E228C-B1C9-46C2-87BF-00E6881DA2C7}" destId="{3974F918-7B44-4587-97B9-BFB1BB010816}" srcOrd="5" destOrd="0" presId="urn:microsoft.com/office/officeart/2008/layout/HorizontalMultiLevelHierarchy"/>
    <dgm:cxn modelId="{30116123-E200-4BFD-9F82-4C68968491B8}" type="presParOf" srcId="{3974F918-7B44-4587-97B9-BFB1BB010816}" destId="{84DA2475-8156-4401-9FDF-8CD877FB560B}" srcOrd="0" destOrd="0" presId="urn:microsoft.com/office/officeart/2008/layout/HorizontalMultiLevelHierarchy"/>
    <dgm:cxn modelId="{94F2F7F8-8A88-4F24-BB4F-292AE7DB327D}" type="presParOf" srcId="{3974F918-7B44-4587-97B9-BFB1BB010816}" destId="{FBEE7471-6782-46D1-9ED9-1FEC3260AE8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22C14B-5E31-4B2E-B9FD-D6EAEF55E417}" type="doc">
      <dgm:prSet loTypeId="urn:microsoft.com/office/officeart/2005/8/layout/target2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6C1E6BC-4075-4815-ACBA-083749835CAC}">
      <dgm:prSet phldrT="[Text]"/>
      <dgm:spPr/>
      <dgm:t>
        <a:bodyPr/>
        <a:lstStyle/>
        <a:p>
          <a:r>
            <a:rPr lang="en-US" dirty="0" smtClean="0"/>
            <a:t>Population</a:t>
          </a:r>
          <a:endParaRPr lang="en-US" dirty="0"/>
        </a:p>
      </dgm:t>
    </dgm:pt>
    <dgm:pt modelId="{12AB6CA0-8713-4242-B9F1-C2A262409403}" type="parTrans" cxnId="{52AD21AE-FB56-43C8-B9EA-E7849E4A4E8A}">
      <dgm:prSet/>
      <dgm:spPr/>
      <dgm:t>
        <a:bodyPr/>
        <a:lstStyle/>
        <a:p>
          <a:endParaRPr lang="en-US"/>
        </a:p>
      </dgm:t>
    </dgm:pt>
    <dgm:pt modelId="{DAB54B61-A7E2-430D-A9E1-6772E6580A0A}" type="sibTrans" cxnId="{52AD21AE-FB56-43C8-B9EA-E7849E4A4E8A}">
      <dgm:prSet/>
      <dgm:spPr/>
      <dgm:t>
        <a:bodyPr/>
        <a:lstStyle/>
        <a:p>
          <a:endParaRPr lang="en-US"/>
        </a:p>
      </dgm:t>
    </dgm:pt>
    <dgm:pt modelId="{3FBC6147-EA8E-4A5B-82DB-0D8DE1117232}">
      <dgm:prSet phldrT="[Text]"/>
      <dgm:spPr/>
      <dgm:t>
        <a:bodyPr/>
        <a:lstStyle/>
        <a:p>
          <a:r>
            <a:rPr lang="en-US" dirty="0" smtClean="0"/>
            <a:t>Sample</a:t>
          </a:r>
          <a:endParaRPr lang="en-US" dirty="0"/>
        </a:p>
      </dgm:t>
    </dgm:pt>
    <dgm:pt modelId="{562D9E8D-71DB-4F69-9E81-AC69DF6757EA}" type="parTrans" cxnId="{1A248F02-0F7C-4459-9BD4-A6A7FE7F19F1}">
      <dgm:prSet/>
      <dgm:spPr/>
      <dgm:t>
        <a:bodyPr/>
        <a:lstStyle/>
        <a:p>
          <a:endParaRPr lang="en-US"/>
        </a:p>
      </dgm:t>
    </dgm:pt>
    <dgm:pt modelId="{023453F5-8824-4EE3-AC39-18617FE12082}" type="sibTrans" cxnId="{1A248F02-0F7C-4459-9BD4-A6A7FE7F19F1}">
      <dgm:prSet/>
      <dgm:spPr/>
      <dgm:t>
        <a:bodyPr/>
        <a:lstStyle/>
        <a:p>
          <a:endParaRPr lang="en-US"/>
        </a:p>
      </dgm:t>
    </dgm:pt>
    <dgm:pt modelId="{FE128961-9683-47AF-919F-6E54DB16962F}" type="pres">
      <dgm:prSet presAssocID="{2B22C14B-5E31-4B2E-B9FD-D6EAEF55E417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3253AC9-0802-4ADC-930D-8927E99A1EA3}" type="pres">
      <dgm:prSet presAssocID="{2B22C14B-5E31-4B2E-B9FD-D6EAEF55E417}" presName="outerBox" presStyleCnt="0"/>
      <dgm:spPr/>
    </dgm:pt>
    <dgm:pt modelId="{EC2D27F1-2A37-4B6A-8E3E-9E52BEA97329}" type="pres">
      <dgm:prSet presAssocID="{2B22C14B-5E31-4B2E-B9FD-D6EAEF55E417}" presName="outerBoxParent" presStyleLbl="node1" presStyleIdx="0" presStyleCnt="2" custLinFactNeighborX="19365" custLinFactNeighborY="-29042"/>
      <dgm:spPr/>
      <dgm:t>
        <a:bodyPr/>
        <a:lstStyle/>
        <a:p>
          <a:endParaRPr lang="en-US"/>
        </a:p>
      </dgm:t>
    </dgm:pt>
    <dgm:pt modelId="{B73570C0-4B85-4405-8CBC-DB984E15D336}" type="pres">
      <dgm:prSet presAssocID="{2B22C14B-5E31-4B2E-B9FD-D6EAEF55E417}" presName="outerBoxChildren" presStyleCnt="0"/>
      <dgm:spPr/>
    </dgm:pt>
    <dgm:pt modelId="{EAF199BA-AA39-4BCB-ACB5-DFBAAE46AD79}" type="pres">
      <dgm:prSet presAssocID="{2B22C14B-5E31-4B2E-B9FD-D6EAEF55E417}" presName="middleBox" presStyleCnt="0"/>
      <dgm:spPr/>
    </dgm:pt>
    <dgm:pt modelId="{A6E105C3-9B6D-4FA7-B78D-FC88995DF875}" type="pres">
      <dgm:prSet presAssocID="{2B22C14B-5E31-4B2E-B9FD-D6EAEF55E417}" presName="middleBoxParent" presStyleLbl="node1" presStyleIdx="1" presStyleCnt="2" custScaleX="79950" custLinFactNeighborX="3189" custLinFactNeighborY="2413"/>
      <dgm:spPr/>
      <dgm:t>
        <a:bodyPr/>
        <a:lstStyle/>
        <a:p>
          <a:endParaRPr lang="en-US"/>
        </a:p>
      </dgm:t>
    </dgm:pt>
    <dgm:pt modelId="{E8F7E635-7FBA-4D55-9871-47625287D41B}" type="pres">
      <dgm:prSet presAssocID="{2B22C14B-5E31-4B2E-B9FD-D6EAEF55E417}" presName="middleBoxChildren" presStyleCnt="0"/>
      <dgm:spPr/>
    </dgm:pt>
  </dgm:ptLst>
  <dgm:cxnLst>
    <dgm:cxn modelId="{52AD21AE-FB56-43C8-B9EA-E7849E4A4E8A}" srcId="{2B22C14B-5E31-4B2E-B9FD-D6EAEF55E417}" destId="{46C1E6BC-4075-4815-ACBA-083749835CAC}" srcOrd="0" destOrd="0" parTransId="{12AB6CA0-8713-4242-B9F1-C2A262409403}" sibTransId="{DAB54B61-A7E2-430D-A9E1-6772E6580A0A}"/>
    <dgm:cxn modelId="{7AF921AE-F556-47C6-B5A0-D59A23DAEBEA}" type="presOf" srcId="{46C1E6BC-4075-4815-ACBA-083749835CAC}" destId="{EC2D27F1-2A37-4B6A-8E3E-9E52BEA97329}" srcOrd="0" destOrd="0" presId="urn:microsoft.com/office/officeart/2005/8/layout/target2"/>
    <dgm:cxn modelId="{1A248F02-0F7C-4459-9BD4-A6A7FE7F19F1}" srcId="{2B22C14B-5E31-4B2E-B9FD-D6EAEF55E417}" destId="{3FBC6147-EA8E-4A5B-82DB-0D8DE1117232}" srcOrd="1" destOrd="0" parTransId="{562D9E8D-71DB-4F69-9E81-AC69DF6757EA}" sibTransId="{023453F5-8824-4EE3-AC39-18617FE12082}"/>
    <dgm:cxn modelId="{E26777DB-E6D1-4C38-ACFF-4E4570526853}" type="presOf" srcId="{3FBC6147-EA8E-4A5B-82DB-0D8DE1117232}" destId="{A6E105C3-9B6D-4FA7-B78D-FC88995DF875}" srcOrd="0" destOrd="0" presId="urn:microsoft.com/office/officeart/2005/8/layout/target2"/>
    <dgm:cxn modelId="{701BA0E8-7D49-4B74-9868-3C14AAF2262D}" type="presOf" srcId="{2B22C14B-5E31-4B2E-B9FD-D6EAEF55E417}" destId="{FE128961-9683-47AF-919F-6E54DB16962F}" srcOrd="0" destOrd="0" presId="urn:microsoft.com/office/officeart/2005/8/layout/target2"/>
    <dgm:cxn modelId="{99EF23F3-182E-4F68-B348-ADEB6ECDB673}" type="presParOf" srcId="{FE128961-9683-47AF-919F-6E54DB16962F}" destId="{A3253AC9-0802-4ADC-930D-8927E99A1EA3}" srcOrd="0" destOrd="0" presId="urn:microsoft.com/office/officeart/2005/8/layout/target2"/>
    <dgm:cxn modelId="{A72A9245-E205-4909-B229-14167D6F01E1}" type="presParOf" srcId="{A3253AC9-0802-4ADC-930D-8927E99A1EA3}" destId="{EC2D27F1-2A37-4B6A-8E3E-9E52BEA97329}" srcOrd="0" destOrd="0" presId="urn:microsoft.com/office/officeart/2005/8/layout/target2"/>
    <dgm:cxn modelId="{C5CB4462-2188-4946-9AA7-37A95B8E344D}" type="presParOf" srcId="{A3253AC9-0802-4ADC-930D-8927E99A1EA3}" destId="{B73570C0-4B85-4405-8CBC-DB984E15D336}" srcOrd="1" destOrd="0" presId="urn:microsoft.com/office/officeart/2005/8/layout/target2"/>
    <dgm:cxn modelId="{303E70E5-DB86-4331-B1CF-3E3EDEAA3939}" type="presParOf" srcId="{FE128961-9683-47AF-919F-6E54DB16962F}" destId="{EAF199BA-AA39-4BCB-ACB5-DFBAAE46AD79}" srcOrd="1" destOrd="0" presId="urn:microsoft.com/office/officeart/2005/8/layout/target2"/>
    <dgm:cxn modelId="{EF58F4C3-474D-433F-B9B6-CCA7B88BDDBA}" type="presParOf" srcId="{EAF199BA-AA39-4BCB-ACB5-DFBAAE46AD79}" destId="{A6E105C3-9B6D-4FA7-B78D-FC88995DF875}" srcOrd="0" destOrd="0" presId="urn:microsoft.com/office/officeart/2005/8/layout/target2"/>
    <dgm:cxn modelId="{CB30B928-B6A8-4396-B833-CA23B067900C}" type="presParOf" srcId="{EAF199BA-AA39-4BCB-ACB5-DFBAAE46AD79}" destId="{E8F7E635-7FBA-4D55-9871-47625287D41B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66ACAA-DDEA-4658-AEB0-DE0D4AD17E01}" type="doc">
      <dgm:prSet loTypeId="urn:microsoft.com/office/officeart/2009/3/layout/IncreasingArrowsProcess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4E142A-4C2B-49F2-AD8C-9B40E0783959}">
      <dgm:prSet phldrT="[Text]"/>
      <dgm:spPr/>
      <dgm:t>
        <a:bodyPr/>
        <a:lstStyle/>
        <a:p>
          <a:r>
            <a:rPr lang="en-US" dirty="0" smtClean="0"/>
            <a:t>Mean</a:t>
          </a:r>
          <a:endParaRPr lang="en-US" dirty="0"/>
        </a:p>
      </dgm:t>
    </dgm:pt>
    <dgm:pt modelId="{459BD672-9D78-4F68-9C18-FB9A46376059}" type="parTrans" cxnId="{886204B3-A37A-4462-A174-000962F6B41B}">
      <dgm:prSet/>
      <dgm:spPr/>
      <dgm:t>
        <a:bodyPr/>
        <a:lstStyle/>
        <a:p>
          <a:endParaRPr lang="en-US"/>
        </a:p>
      </dgm:t>
    </dgm:pt>
    <dgm:pt modelId="{5C71B9E5-FC74-4F98-B40A-2E7976C809E1}" type="sibTrans" cxnId="{886204B3-A37A-4462-A174-000962F6B41B}">
      <dgm:prSet/>
      <dgm:spPr/>
      <dgm:t>
        <a:bodyPr/>
        <a:lstStyle/>
        <a:p>
          <a:endParaRPr lang="en-US"/>
        </a:p>
      </dgm:t>
    </dgm:pt>
    <dgm:pt modelId="{155C4F2E-84B7-4716-A4CA-1602C4D4DE28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mean is another name for the average.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574BC39-DDD1-4874-B6D1-0116AF3B3570}" type="parTrans" cxnId="{9796CABE-3AC9-494E-B217-0372B103EDC1}">
      <dgm:prSet/>
      <dgm:spPr/>
      <dgm:t>
        <a:bodyPr/>
        <a:lstStyle/>
        <a:p>
          <a:endParaRPr lang="en-US"/>
        </a:p>
      </dgm:t>
    </dgm:pt>
    <dgm:pt modelId="{6F86F4F8-BB41-4D43-B77C-60A8F62C7B5E}" type="sibTrans" cxnId="{9796CABE-3AC9-494E-B217-0372B103EDC1}">
      <dgm:prSet/>
      <dgm:spPr/>
      <dgm:t>
        <a:bodyPr/>
        <a:lstStyle/>
        <a:p>
          <a:endParaRPr lang="en-US"/>
        </a:p>
      </dgm:t>
    </dgm:pt>
    <dgm:pt modelId="{5443F303-026E-484E-811F-45C77EC32B9A}">
      <dgm:prSet phldrT="[Text]"/>
      <dgm:spPr/>
      <dgm:t>
        <a:bodyPr/>
        <a:lstStyle/>
        <a:p>
          <a:r>
            <a:rPr lang="en-US" dirty="0" smtClean="0"/>
            <a:t>Median</a:t>
          </a:r>
          <a:endParaRPr lang="en-US" dirty="0"/>
        </a:p>
      </dgm:t>
    </dgm:pt>
    <dgm:pt modelId="{7779181E-2D15-4810-8EEF-0BB2B8558E6E}" type="parTrans" cxnId="{B5735F7B-3001-42D7-B268-F1E193CD3404}">
      <dgm:prSet/>
      <dgm:spPr/>
      <dgm:t>
        <a:bodyPr/>
        <a:lstStyle/>
        <a:p>
          <a:endParaRPr lang="en-US"/>
        </a:p>
      </dgm:t>
    </dgm:pt>
    <dgm:pt modelId="{CE15416F-9A75-4613-9E7E-A52CD754D2DC}" type="sibTrans" cxnId="{B5735F7B-3001-42D7-B268-F1E193CD3404}">
      <dgm:prSet/>
      <dgm:spPr/>
      <dgm:t>
        <a:bodyPr/>
        <a:lstStyle/>
        <a:p>
          <a:endParaRPr lang="en-US"/>
        </a:p>
      </dgm:t>
    </dgm:pt>
    <dgm:pt modelId="{624C7C7E-9295-4C1B-8306-46B01D0462EA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median of a set of data values is the middle value of the data set when it has been arranged in ascending order.  That is, from the smallest value to the highest value.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AD7F4F2-CBE2-46EF-87BA-7B8D829E5846}" type="parTrans" cxnId="{3F3F889F-F499-4508-8153-364D62930A99}">
      <dgm:prSet/>
      <dgm:spPr/>
      <dgm:t>
        <a:bodyPr/>
        <a:lstStyle/>
        <a:p>
          <a:endParaRPr lang="en-US"/>
        </a:p>
      </dgm:t>
    </dgm:pt>
    <dgm:pt modelId="{E99AEEB3-B735-4EE7-999B-1247879BE00A}" type="sibTrans" cxnId="{3F3F889F-F499-4508-8153-364D62930A99}">
      <dgm:prSet/>
      <dgm:spPr/>
      <dgm:t>
        <a:bodyPr/>
        <a:lstStyle/>
        <a:p>
          <a:endParaRPr lang="en-US"/>
        </a:p>
      </dgm:t>
    </dgm:pt>
    <dgm:pt modelId="{AE3E3D1E-4E36-4C46-AFD9-48B76BBFAC8A}">
      <dgm:prSet phldrT="[Text]"/>
      <dgm:spPr/>
      <dgm:t>
        <a:bodyPr/>
        <a:lstStyle/>
        <a:p>
          <a:r>
            <a:rPr lang="en-US" dirty="0" smtClean="0"/>
            <a:t>Mode</a:t>
          </a:r>
          <a:endParaRPr lang="en-US" dirty="0"/>
        </a:p>
      </dgm:t>
    </dgm:pt>
    <dgm:pt modelId="{7205504A-0F51-4FB2-A1E9-34650C132B16}" type="parTrans" cxnId="{87DC6380-37F9-4BBF-BE39-7F6E168E430A}">
      <dgm:prSet/>
      <dgm:spPr/>
      <dgm:t>
        <a:bodyPr/>
        <a:lstStyle/>
        <a:p>
          <a:endParaRPr lang="en-US"/>
        </a:p>
      </dgm:t>
    </dgm:pt>
    <dgm:pt modelId="{0B91242B-2B57-4A9F-A65F-7C7BCF671993}" type="sibTrans" cxnId="{87DC6380-37F9-4BBF-BE39-7F6E168E430A}">
      <dgm:prSet/>
      <dgm:spPr/>
      <dgm:t>
        <a:bodyPr/>
        <a:lstStyle/>
        <a:p>
          <a:endParaRPr lang="en-US"/>
        </a:p>
      </dgm:t>
    </dgm:pt>
    <dgm:pt modelId="{F8C64A92-80D8-4526-AE50-1D3E42459ADC}">
      <dgm:prSet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mean is calculated by adding all of the values together, then dividing by the number of original values.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ABA9892-9F20-47CE-B325-83382BD071D0}" type="parTrans" cxnId="{9B1F6953-2941-4317-88C6-D60D9A0CD19C}">
      <dgm:prSet/>
      <dgm:spPr/>
      <dgm:t>
        <a:bodyPr/>
        <a:lstStyle/>
        <a:p>
          <a:endParaRPr lang="en-US"/>
        </a:p>
      </dgm:t>
    </dgm:pt>
    <dgm:pt modelId="{FCC05E34-5DAF-4151-BDEC-09DB3836DAD2}" type="sibTrans" cxnId="{9B1F6953-2941-4317-88C6-D60D9A0CD19C}">
      <dgm:prSet/>
      <dgm:spPr/>
      <dgm:t>
        <a:bodyPr/>
        <a:lstStyle/>
        <a:p>
          <a:endParaRPr lang="en-US"/>
        </a:p>
      </dgm:t>
    </dgm:pt>
    <dgm:pt modelId="{7F46CD51-54B2-4BC8-BA8D-4A4857D6FC4F}">
      <dgm:prSet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3DCC96C-1A4B-4F84-BA24-89611E326214}" type="parTrans" cxnId="{F104A143-3302-493E-BACC-5E1E2A73C6EC}">
      <dgm:prSet/>
      <dgm:spPr/>
      <dgm:t>
        <a:bodyPr/>
        <a:lstStyle/>
        <a:p>
          <a:endParaRPr lang="en-US"/>
        </a:p>
      </dgm:t>
    </dgm:pt>
    <dgm:pt modelId="{93CE9365-49B6-4E5A-A3C9-FEE62E6208B4}" type="sibTrans" cxnId="{F104A143-3302-493E-BACC-5E1E2A73C6EC}">
      <dgm:prSet/>
      <dgm:spPr/>
      <dgm:t>
        <a:bodyPr/>
        <a:lstStyle/>
        <a:p>
          <a:endParaRPr lang="en-US"/>
        </a:p>
      </dgm:t>
    </dgm:pt>
    <dgm:pt modelId="{49752CC5-CBAA-40AB-A762-624EC0099024}">
      <dgm:prSet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25F22057-9ACB-4F5C-842E-8C3285D726D6}" type="sibTrans" cxnId="{7D54D97D-693A-40BE-B07F-1CDA00703BB6}">
      <dgm:prSet/>
      <dgm:spPr/>
      <dgm:t>
        <a:bodyPr/>
        <a:lstStyle/>
        <a:p>
          <a:endParaRPr lang="en-US"/>
        </a:p>
      </dgm:t>
    </dgm:pt>
    <dgm:pt modelId="{252F4A34-9D8D-4293-98CB-43D655D5E821}" type="parTrans" cxnId="{7D54D97D-693A-40BE-B07F-1CDA00703BB6}">
      <dgm:prSet/>
      <dgm:spPr/>
      <dgm:t>
        <a:bodyPr/>
        <a:lstStyle/>
        <a:p>
          <a:endParaRPr lang="en-US"/>
        </a:p>
      </dgm:t>
    </dgm:pt>
    <dgm:pt modelId="{41E4080A-5AD5-4EF2-BBF7-0E32FEFA361C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mode of a set of data values is the value(s) that occurs most often. </a:t>
          </a:r>
          <a:endParaRPr lang="en-US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5C0FAE7-6684-477F-B49B-0243F85A3DB2}" type="sibTrans" cxnId="{7C4B5FE2-968C-4B7C-8643-4CDA776495E2}">
      <dgm:prSet/>
      <dgm:spPr/>
      <dgm:t>
        <a:bodyPr/>
        <a:lstStyle/>
        <a:p>
          <a:endParaRPr lang="en-US"/>
        </a:p>
      </dgm:t>
    </dgm:pt>
    <dgm:pt modelId="{52346036-C2E6-4F66-9C6F-3F125E420E7A}" type="parTrans" cxnId="{7C4B5FE2-968C-4B7C-8643-4CDA776495E2}">
      <dgm:prSet/>
      <dgm:spPr/>
      <dgm:t>
        <a:bodyPr/>
        <a:lstStyle/>
        <a:p>
          <a:endParaRPr lang="en-US"/>
        </a:p>
      </dgm:t>
    </dgm:pt>
    <dgm:pt modelId="{B9581BBF-064C-45C8-A703-EFE8757D1E95}" type="pres">
      <dgm:prSet presAssocID="{A866ACAA-DDEA-4658-AEB0-DE0D4AD17E0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C2EEA1D-7622-4573-BC12-AB2E5460A984}" type="pres">
      <dgm:prSet presAssocID="{C84E142A-4C2B-49F2-AD8C-9B40E0783959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DA3A1-AD7E-407B-8BD2-D4974A81505C}" type="pres">
      <dgm:prSet presAssocID="{C84E142A-4C2B-49F2-AD8C-9B40E0783959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51D680-0AD5-4BAF-A732-06E68B907D81}" type="pres">
      <dgm:prSet presAssocID="{5443F303-026E-484E-811F-45C77EC32B9A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DABB41-5D1F-41E0-9672-559E991E2004}" type="pres">
      <dgm:prSet presAssocID="{5443F303-026E-484E-811F-45C77EC32B9A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17259-684F-4C72-ADFB-A2AAD48D6B97}" type="pres">
      <dgm:prSet presAssocID="{AE3E3D1E-4E36-4C46-AFD9-48B76BBFAC8A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D7CCB-F549-4A80-BD83-1006E1026D6B}" type="pres">
      <dgm:prSet presAssocID="{AE3E3D1E-4E36-4C46-AFD9-48B76BBFAC8A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5BD324-34E3-4E52-85C7-D6C3A72B4B79}" type="presOf" srcId="{7F46CD51-54B2-4BC8-BA8D-4A4857D6FC4F}" destId="{75ADA3A1-AD7E-407B-8BD2-D4974A81505C}" srcOrd="0" destOrd="2" presId="urn:microsoft.com/office/officeart/2009/3/layout/IncreasingArrowsProcess"/>
    <dgm:cxn modelId="{9B1F6953-2941-4317-88C6-D60D9A0CD19C}" srcId="{C84E142A-4C2B-49F2-AD8C-9B40E0783959}" destId="{F8C64A92-80D8-4526-AE50-1D3E42459ADC}" srcOrd="1" destOrd="0" parTransId="{3ABA9892-9F20-47CE-B325-83382BD071D0}" sibTransId="{FCC05E34-5DAF-4151-BDEC-09DB3836DAD2}"/>
    <dgm:cxn modelId="{694DE90F-E9C3-454C-B21B-3B03D2C2578B}" type="presOf" srcId="{624C7C7E-9295-4C1B-8306-46B01D0462EA}" destId="{5EDABB41-5D1F-41E0-9672-559E991E2004}" srcOrd="0" destOrd="0" presId="urn:microsoft.com/office/officeart/2009/3/layout/IncreasingArrowsProcess"/>
    <dgm:cxn modelId="{352B0EA5-2F57-447D-9DF9-9E7205DAE6EB}" type="presOf" srcId="{AE3E3D1E-4E36-4C46-AFD9-48B76BBFAC8A}" destId="{64D17259-684F-4C72-ADFB-A2AAD48D6B97}" srcOrd="0" destOrd="0" presId="urn:microsoft.com/office/officeart/2009/3/layout/IncreasingArrowsProcess"/>
    <dgm:cxn modelId="{7D54D97D-693A-40BE-B07F-1CDA00703BB6}" srcId="{AE3E3D1E-4E36-4C46-AFD9-48B76BBFAC8A}" destId="{49752CC5-CBAA-40AB-A762-624EC0099024}" srcOrd="1" destOrd="0" parTransId="{252F4A34-9D8D-4293-98CB-43D655D5E821}" sibTransId="{25F22057-9ACB-4F5C-842E-8C3285D726D6}"/>
    <dgm:cxn modelId="{9CC18012-8B7B-47C4-9FF2-526B760938F3}" type="presOf" srcId="{41E4080A-5AD5-4EF2-BBF7-0E32FEFA361C}" destId="{416D7CCB-F549-4A80-BD83-1006E1026D6B}" srcOrd="0" destOrd="0" presId="urn:microsoft.com/office/officeart/2009/3/layout/IncreasingArrowsProcess"/>
    <dgm:cxn modelId="{79A6DA9E-602F-437D-BE32-0DDA22A44E6C}" type="presOf" srcId="{F8C64A92-80D8-4526-AE50-1D3E42459ADC}" destId="{75ADA3A1-AD7E-407B-8BD2-D4974A81505C}" srcOrd="0" destOrd="1" presId="urn:microsoft.com/office/officeart/2009/3/layout/IncreasingArrowsProcess"/>
    <dgm:cxn modelId="{B5735F7B-3001-42D7-B268-F1E193CD3404}" srcId="{A866ACAA-DDEA-4658-AEB0-DE0D4AD17E01}" destId="{5443F303-026E-484E-811F-45C77EC32B9A}" srcOrd="1" destOrd="0" parTransId="{7779181E-2D15-4810-8EEF-0BB2B8558E6E}" sibTransId="{CE15416F-9A75-4613-9E7E-A52CD754D2DC}"/>
    <dgm:cxn modelId="{3F3F889F-F499-4508-8153-364D62930A99}" srcId="{5443F303-026E-484E-811F-45C77EC32B9A}" destId="{624C7C7E-9295-4C1B-8306-46B01D0462EA}" srcOrd="0" destOrd="0" parTransId="{7AD7F4F2-CBE2-46EF-87BA-7B8D829E5846}" sibTransId="{E99AEEB3-B735-4EE7-999B-1247879BE00A}"/>
    <dgm:cxn modelId="{AA9731BE-ED92-46BB-A611-AD345891F205}" type="presOf" srcId="{155C4F2E-84B7-4716-A4CA-1602C4D4DE28}" destId="{75ADA3A1-AD7E-407B-8BD2-D4974A81505C}" srcOrd="0" destOrd="0" presId="urn:microsoft.com/office/officeart/2009/3/layout/IncreasingArrowsProcess"/>
    <dgm:cxn modelId="{F104A143-3302-493E-BACC-5E1E2A73C6EC}" srcId="{C84E142A-4C2B-49F2-AD8C-9B40E0783959}" destId="{7F46CD51-54B2-4BC8-BA8D-4A4857D6FC4F}" srcOrd="2" destOrd="0" parTransId="{F3DCC96C-1A4B-4F84-BA24-89611E326214}" sibTransId="{93CE9365-49B6-4E5A-A3C9-FEE62E6208B4}"/>
    <dgm:cxn modelId="{3287EB10-94C8-4DCF-BD74-0F9848B652E5}" type="presOf" srcId="{49752CC5-CBAA-40AB-A762-624EC0099024}" destId="{416D7CCB-F549-4A80-BD83-1006E1026D6B}" srcOrd="0" destOrd="1" presId="urn:microsoft.com/office/officeart/2009/3/layout/IncreasingArrowsProcess"/>
    <dgm:cxn modelId="{87DC6380-37F9-4BBF-BE39-7F6E168E430A}" srcId="{A866ACAA-DDEA-4658-AEB0-DE0D4AD17E01}" destId="{AE3E3D1E-4E36-4C46-AFD9-48B76BBFAC8A}" srcOrd="2" destOrd="0" parTransId="{7205504A-0F51-4FB2-A1E9-34650C132B16}" sibTransId="{0B91242B-2B57-4A9F-A65F-7C7BCF671993}"/>
    <dgm:cxn modelId="{2CBD9C1A-98FE-4F53-A796-16FB5819A2E5}" type="presOf" srcId="{C84E142A-4C2B-49F2-AD8C-9B40E0783959}" destId="{8C2EEA1D-7622-4573-BC12-AB2E5460A984}" srcOrd="0" destOrd="0" presId="urn:microsoft.com/office/officeart/2009/3/layout/IncreasingArrowsProcess"/>
    <dgm:cxn modelId="{7C4B5FE2-968C-4B7C-8643-4CDA776495E2}" srcId="{AE3E3D1E-4E36-4C46-AFD9-48B76BBFAC8A}" destId="{41E4080A-5AD5-4EF2-BBF7-0E32FEFA361C}" srcOrd="0" destOrd="0" parTransId="{52346036-C2E6-4F66-9C6F-3F125E420E7A}" sibTransId="{A5C0FAE7-6684-477F-B49B-0243F85A3DB2}"/>
    <dgm:cxn modelId="{886204B3-A37A-4462-A174-000962F6B41B}" srcId="{A866ACAA-DDEA-4658-AEB0-DE0D4AD17E01}" destId="{C84E142A-4C2B-49F2-AD8C-9B40E0783959}" srcOrd="0" destOrd="0" parTransId="{459BD672-9D78-4F68-9C18-FB9A46376059}" sibTransId="{5C71B9E5-FC74-4F98-B40A-2E7976C809E1}"/>
    <dgm:cxn modelId="{62FDFD37-D07C-465B-AF9F-48C57CFBF8EA}" type="presOf" srcId="{A866ACAA-DDEA-4658-AEB0-DE0D4AD17E01}" destId="{B9581BBF-064C-45C8-A703-EFE8757D1E95}" srcOrd="0" destOrd="0" presId="urn:microsoft.com/office/officeart/2009/3/layout/IncreasingArrowsProcess"/>
    <dgm:cxn modelId="{63AF639A-A48F-46FE-95F6-C0C0DFA37052}" type="presOf" srcId="{5443F303-026E-484E-811F-45C77EC32B9A}" destId="{3A51D680-0AD5-4BAF-A732-06E68B907D81}" srcOrd="0" destOrd="0" presId="urn:microsoft.com/office/officeart/2009/3/layout/IncreasingArrowsProcess"/>
    <dgm:cxn modelId="{9796CABE-3AC9-494E-B217-0372B103EDC1}" srcId="{C84E142A-4C2B-49F2-AD8C-9B40E0783959}" destId="{155C4F2E-84B7-4716-A4CA-1602C4D4DE28}" srcOrd="0" destOrd="0" parTransId="{9574BC39-DDD1-4874-B6D1-0116AF3B3570}" sibTransId="{6F86F4F8-BB41-4D43-B77C-60A8F62C7B5E}"/>
    <dgm:cxn modelId="{2B1A7C8D-FD68-413C-97AC-961DFB1D2EEA}" type="presParOf" srcId="{B9581BBF-064C-45C8-A703-EFE8757D1E95}" destId="{8C2EEA1D-7622-4573-BC12-AB2E5460A984}" srcOrd="0" destOrd="0" presId="urn:microsoft.com/office/officeart/2009/3/layout/IncreasingArrowsProcess"/>
    <dgm:cxn modelId="{2C322786-6E98-44FF-B703-254BE0646D0C}" type="presParOf" srcId="{B9581BBF-064C-45C8-A703-EFE8757D1E95}" destId="{75ADA3A1-AD7E-407B-8BD2-D4974A81505C}" srcOrd="1" destOrd="0" presId="urn:microsoft.com/office/officeart/2009/3/layout/IncreasingArrowsProcess"/>
    <dgm:cxn modelId="{96D171E8-F43C-4EED-9C67-F665F2882A9F}" type="presParOf" srcId="{B9581BBF-064C-45C8-A703-EFE8757D1E95}" destId="{3A51D680-0AD5-4BAF-A732-06E68B907D81}" srcOrd="2" destOrd="0" presId="urn:microsoft.com/office/officeart/2009/3/layout/IncreasingArrowsProcess"/>
    <dgm:cxn modelId="{18D05921-EA2F-4E67-A3A4-0CE0EDB41388}" type="presParOf" srcId="{B9581BBF-064C-45C8-A703-EFE8757D1E95}" destId="{5EDABB41-5D1F-41E0-9672-559E991E2004}" srcOrd="3" destOrd="0" presId="urn:microsoft.com/office/officeart/2009/3/layout/IncreasingArrowsProcess"/>
    <dgm:cxn modelId="{F7AA5377-69DD-4643-B83F-2A0C7160BBC6}" type="presParOf" srcId="{B9581BBF-064C-45C8-A703-EFE8757D1E95}" destId="{64D17259-684F-4C72-ADFB-A2AAD48D6B97}" srcOrd="4" destOrd="0" presId="urn:microsoft.com/office/officeart/2009/3/layout/IncreasingArrowsProcess"/>
    <dgm:cxn modelId="{42D452A6-06D8-456D-A33D-39C9716BC990}" type="presParOf" srcId="{B9581BBF-064C-45C8-A703-EFE8757D1E95}" destId="{416D7CCB-F549-4A80-BD83-1006E1026D6B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B96DD4-F4C5-4300-8356-906B8B39FE8E}">
      <dsp:nvSpPr>
        <dsp:cNvPr id="0" name=""/>
        <dsp:cNvSpPr/>
      </dsp:nvSpPr>
      <dsp:spPr>
        <a:xfrm>
          <a:off x="4171136" y="2930300"/>
          <a:ext cx="349388" cy="665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694" y="0"/>
              </a:lnTo>
              <a:lnTo>
                <a:pt x="174694" y="665755"/>
              </a:lnTo>
              <a:lnTo>
                <a:pt x="349388" y="66575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27034" y="3244381"/>
        <a:ext cx="37593" cy="37593"/>
      </dsp:txXfrm>
    </dsp:sp>
    <dsp:sp modelId="{3D7559C1-ADA5-4171-B956-A4CC6B5D698B}">
      <dsp:nvSpPr>
        <dsp:cNvPr id="0" name=""/>
        <dsp:cNvSpPr/>
      </dsp:nvSpPr>
      <dsp:spPr>
        <a:xfrm>
          <a:off x="4171136" y="2884580"/>
          <a:ext cx="3493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9388" y="4572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37096" y="2921565"/>
        <a:ext cx="17469" cy="17469"/>
      </dsp:txXfrm>
    </dsp:sp>
    <dsp:sp modelId="{EDCC606D-2A5A-4209-ACEC-ED00360DAEE2}">
      <dsp:nvSpPr>
        <dsp:cNvPr id="0" name=""/>
        <dsp:cNvSpPr/>
      </dsp:nvSpPr>
      <dsp:spPr>
        <a:xfrm>
          <a:off x="4171136" y="2264544"/>
          <a:ext cx="349388" cy="665755"/>
        </a:xfrm>
        <a:custGeom>
          <a:avLst/>
          <a:gdLst/>
          <a:ahLst/>
          <a:cxnLst/>
          <a:rect l="0" t="0" r="0" b="0"/>
          <a:pathLst>
            <a:path>
              <a:moveTo>
                <a:pt x="0" y="665755"/>
              </a:moveTo>
              <a:lnTo>
                <a:pt x="174694" y="665755"/>
              </a:lnTo>
              <a:lnTo>
                <a:pt x="174694" y="0"/>
              </a:lnTo>
              <a:lnTo>
                <a:pt x="349388" y="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27034" y="2578625"/>
        <a:ext cx="37593" cy="37593"/>
      </dsp:txXfrm>
    </dsp:sp>
    <dsp:sp modelId="{F66F3533-6939-480A-82A2-47093C2DC61A}">
      <dsp:nvSpPr>
        <dsp:cNvPr id="0" name=""/>
        <dsp:cNvSpPr/>
      </dsp:nvSpPr>
      <dsp:spPr>
        <a:xfrm>
          <a:off x="2056606" y="1630184"/>
          <a:ext cx="367587" cy="1300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793" y="0"/>
              </a:lnTo>
              <a:lnTo>
                <a:pt x="183793" y="1300115"/>
              </a:lnTo>
              <a:lnTo>
                <a:pt x="367587" y="130011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206623" y="2246465"/>
        <a:ext cx="67554" cy="67554"/>
      </dsp:txXfrm>
    </dsp:sp>
    <dsp:sp modelId="{233DDD34-A712-41B8-9086-CFE62E5CD3E7}">
      <dsp:nvSpPr>
        <dsp:cNvPr id="0" name=""/>
        <dsp:cNvSpPr/>
      </dsp:nvSpPr>
      <dsp:spPr>
        <a:xfrm>
          <a:off x="4171136" y="933033"/>
          <a:ext cx="349388" cy="665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694" y="0"/>
              </a:lnTo>
              <a:lnTo>
                <a:pt x="174694" y="665755"/>
              </a:lnTo>
              <a:lnTo>
                <a:pt x="349388" y="66575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27034" y="1247114"/>
        <a:ext cx="37593" cy="37593"/>
      </dsp:txXfrm>
    </dsp:sp>
    <dsp:sp modelId="{918CD500-E160-40BD-A5B1-61BFFB2BDD81}">
      <dsp:nvSpPr>
        <dsp:cNvPr id="0" name=""/>
        <dsp:cNvSpPr/>
      </dsp:nvSpPr>
      <dsp:spPr>
        <a:xfrm>
          <a:off x="6267467" y="933033"/>
          <a:ext cx="349388" cy="332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694" y="0"/>
              </a:lnTo>
              <a:lnTo>
                <a:pt x="174694" y="332877"/>
              </a:lnTo>
              <a:lnTo>
                <a:pt x="349388" y="33287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430097" y="1087408"/>
        <a:ext cx="24128" cy="24128"/>
      </dsp:txXfrm>
    </dsp:sp>
    <dsp:sp modelId="{2A4763DE-0A74-474D-90E6-564E2C7C7930}">
      <dsp:nvSpPr>
        <dsp:cNvPr id="0" name=""/>
        <dsp:cNvSpPr/>
      </dsp:nvSpPr>
      <dsp:spPr>
        <a:xfrm>
          <a:off x="6267467" y="600156"/>
          <a:ext cx="349388" cy="332877"/>
        </a:xfrm>
        <a:custGeom>
          <a:avLst/>
          <a:gdLst/>
          <a:ahLst/>
          <a:cxnLst/>
          <a:rect l="0" t="0" r="0" b="0"/>
          <a:pathLst>
            <a:path>
              <a:moveTo>
                <a:pt x="0" y="332877"/>
              </a:moveTo>
              <a:lnTo>
                <a:pt x="174694" y="332877"/>
              </a:lnTo>
              <a:lnTo>
                <a:pt x="174694" y="0"/>
              </a:lnTo>
              <a:lnTo>
                <a:pt x="349388" y="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430097" y="754530"/>
        <a:ext cx="24128" cy="24128"/>
      </dsp:txXfrm>
    </dsp:sp>
    <dsp:sp modelId="{B251298D-7F38-45C7-876B-835A78357006}">
      <dsp:nvSpPr>
        <dsp:cNvPr id="0" name=""/>
        <dsp:cNvSpPr/>
      </dsp:nvSpPr>
      <dsp:spPr>
        <a:xfrm>
          <a:off x="4171136" y="887313"/>
          <a:ext cx="3493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9388" y="4572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37096" y="924299"/>
        <a:ext cx="17469" cy="17469"/>
      </dsp:txXfrm>
    </dsp:sp>
    <dsp:sp modelId="{A9914065-B264-4285-8BE8-C67A0FAF21EC}">
      <dsp:nvSpPr>
        <dsp:cNvPr id="0" name=""/>
        <dsp:cNvSpPr/>
      </dsp:nvSpPr>
      <dsp:spPr>
        <a:xfrm>
          <a:off x="4171136" y="267278"/>
          <a:ext cx="349388" cy="665755"/>
        </a:xfrm>
        <a:custGeom>
          <a:avLst/>
          <a:gdLst/>
          <a:ahLst/>
          <a:cxnLst/>
          <a:rect l="0" t="0" r="0" b="0"/>
          <a:pathLst>
            <a:path>
              <a:moveTo>
                <a:pt x="0" y="665755"/>
              </a:moveTo>
              <a:lnTo>
                <a:pt x="174694" y="665755"/>
              </a:lnTo>
              <a:lnTo>
                <a:pt x="174694" y="0"/>
              </a:lnTo>
              <a:lnTo>
                <a:pt x="349388" y="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327034" y="581359"/>
        <a:ext cx="37593" cy="37593"/>
      </dsp:txXfrm>
    </dsp:sp>
    <dsp:sp modelId="{F789D58C-9D60-49D1-916A-59AC5DD3C8AD}">
      <dsp:nvSpPr>
        <dsp:cNvPr id="0" name=""/>
        <dsp:cNvSpPr/>
      </dsp:nvSpPr>
      <dsp:spPr>
        <a:xfrm>
          <a:off x="2056606" y="933033"/>
          <a:ext cx="367587" cy="697151"/>
        </a:xfrm>
        <a:custGeom>
          <a:avLst/>
          <a:gdLst/>
          <a:ahLst/>
          <a:cxnLst/>
          <a:rect l="0" t="0" r="0" b="0"/>
          <a:pathLst>
            <a:path>
              <a:moveTo>
                <a:pt x="0" y="697151"/>
              </a:moveTo>
              <a:lnTo>
                <a:pt x="183793" y="697151"/>
              </a:lnTo>
              <a:lnTo>
                <a:pt x="183793" y="0"/>
              </a:lnTo>
              <a:lnTo>
                <a:pt x="367587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220697" y="1261906"/>
        <a:ext cx="39406" cy="39406"/>
      </dsp:txXfrm>
    </dsp:sp>
    <dsp:sp modelId="{80D0DB2B-743D-47B5-9B1A-F97DA82AA5E9}">
      <dsp:nvSpPr>
        <dsp:cNvPr id="0" name=""/>
        <dsp:cNvSpPr/>
      </dsp:nvSpPr>
      <dsp:spPr>
        <a:xfrm>
          <a:off x="2056606" y="267278"/>
          <a:ext cx="367587" cy="1362906"/>
        </a:xfrm>
        <a:custGeom>
          <a:avLst/>
          <a:gdLst/>
          <a:ahLst/>
          <a:cxnLst/>
          <a:rect l="0" t="0" r="0" b="0"/>
          <a:pathLst>
            <a:path>
              <a:moveTo>
                <a:pt x="0" y="1362906"/>
              </a:moveTo>
              <a:lnTo>
                <a:pt x="183793" y="1362906"/>
              </a:lnTo>
              <a:lnTo>
                <a:pt x="183793" y="0"/>
              </a:lnTo>
              <a:lnTo>
                <a:pt x="367587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205110" y="913441"/>
        <a:ext cx="70580" cy="70580"/>
      </dsp:txXfrm>
    </dsp:sp>
    <dsp:sp modelId="{BFC210AC-0B4E-4F66-945E-94035F3967F0}">
      <dsp:nvSpPr>
        <dsp:cNvPr id="0" name=""/>
        <dsp:cNvSpPr/>
      </dsp:nvSpPr>
      <dsp:spPr>
        <a:xfrm rot="16200000">
          <a:off x="388714" y="1363882"/>
          <a:ext cx="2803180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Descriptive Statistics</a:t>
          </a:r>
          <a:endParaRPr lang="en-US" sz="19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88714" y="1363882"/>
        <a:ext cx="2803180" cy="532604"/>
      </dsp:txXfrm>
    </dsp:sp>
    <dsp:sp modelId="{FFC7222A-D166-4F99-A6B4-D87E0AF93FE6}">
      <dsp:nvSpPr>
        <dsp:cNvPr id="0" name=""/>
        <dsp:cNvSpPr/>
      </dsp:nvSpPr>
      <dsp:spPr>
        <a:xfrm>
          <a:off x="2424194" y="976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Data Presentation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424194" y="976"/>
        <a:ext cx="1746942" cy="532604"/>
      </dsp:txXfrm>
    </dsp:sp>
    <dsp:sp modelId="{A45D5BF3-ADD0-423E-85BC-729D0BFD8A82}">
      <dsp:nvSpPr>
        <dsp:cNvPr id="0" name=""/>
        <dsp:cNvSpPr/>
      </dsp:nvSpPr>
      <dsp:spPr>
        <a:xfrm>
          <a:off x="2424194" y="666731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Measures of Central Tendency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424194" y="666731"/>
        <a:ext cx="1746942" cy="532604"/>
      </dsp:txXfrm>
    </dsp:sp>
    <dsp:sp modelId="{E393E846-0340-44BF-ABCE-E58876F94F49}">
      <dsp:nvSpPr>
        <dsp:cNvPr id="0" name=""/>
        <dsp:cNvSpPr/>
      </dsp:nvSpPr>
      <dsp:spPr>
        <a:xfrm>
          <a:off x="4520525" y="976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Mean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976"/>
        <a:ext cx="1746942" cy="532604"/>
      </dsp:txXfrm>
    </dsp:sp>
    <dsp:sp modelId="{2056CFCC-BC5A-41D3-9A3D-F570F2CF8BA5}">
      <dsp:nvSpPr>
        <dsp:cNvPr id="0" name=""/>
        <dsp:cNvSpPr/>
      </dsp:nvSpPr>
      <dsp:spPr>
        <a:xfrm>
          <a:off x="4520525" y="666731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Median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666731"/>
        <a:ext cx="1746942" cy="532604"/>
      </dsp:txXfrm>
    </dsp:sp>
    <dsp:sp modelId="{1868EB87-7998-40E2-860E-04F6CE178F7C}">
      <dsp:nvSpPr>
        <dsp:cNvPr id="0" name=""/>
        <dsp:cNvSpPr/>
      </dsp:nvSpPr>
      <dsp:spPr>
        <a:xfrm>
          <a:off x="6616856" y="333853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Quartiles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616856" y="333853"/>
        <a:ext cx="1746942" cy="532604"/>
      </dsp:txXfrm>
    </dsp:sp>
    <dsp:sp modelId="{4EFB354E-755C-47A6-B4F9-29461AB2B1F4}">
      <dsp:nvSpPr>
        <dsp:cNvPr id="0" name=""/>
        <dsp:cNvSpPr/>
      </dsp:nvSpPr>
      <dsp:spPr>
        <a:xfrm>
          <a:off x="6616856" y="999609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Percentiles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616856" y="999609"/>
        <a:ext cx="1746942" cy="532604"/>
      </dsp:txXfrm>
    </dsp:sp>
    <dsp:sp modelId="{23F4ADBF-D947-4A08-92A1-DEA65B13224F}">
      <dsp:nvSpPr>
        <dsp:cNvPr id="0" name=""/>
        <dsp:cNvSpPr/>
      </dsp:nvSpPr>
      <dsp:spPr>
        <a:xfrm>
          <a:off x="4520525" y="1332487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Mode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1332487"/>
        <a:ext cx="1746942" cy="532604"/>
      </dsp:txXfrm>
    </dsp:sp>
    <dsp:sp modelId="{2AF2007E-A301-471A-867A-94F9E4EED899}">
      <dsp:nvSpPr>
        <dsp:cNvPr id="0" name=""/>
        <dsp:cNvSpPr/>
      </dsp:nvSpPr>
      <dsp:spPr>
        <a:xfrm>
          <a:off x="2424194" y="2663997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Measures of Variation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424194" y="2663997"/>
        <a:ext cx="1746942" cy="532604"/>
      </dsp:txXfrm>
    </dsp:sp>
    <dsp:sp modelId="{9317014C-98A7-4162-A280-62D7DD27D71C}">
      <dsp:nvSpPr>
        <dsp:cNvPr id="0" name=""/>
        <dsp:cNvSpPr/>
      </dsp:nvSpPr>
      <dsp:spPr>
        <a:xfrm>
          <a:off x="4520525" y="1998242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Average Deviation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1998242"/>
        <a:ext cx="1746942" cy="532604"/>
      </dsp:txXfrm>
    </dsp:sp>
    <dsp:sp modelId="{BA455D57-7B42-4C83-949B-4BDD5CA7911E}">
      <dsp:nvSpPr>
        <dsp:cNvPr id="0" name=""/>
        <dsp:cNvSpPr/>
      </dsp:nvSpPr>
      <dsp:spPr>
        <a:xfrm>
          <a:off x="4520525" y="2663997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Variance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2663997"/>
        <a:ext cx="1746942" cy="532604"/>
      </dsp:txXfrm>
    </dsp:sp>
    <dsp:sp modelId="{84DA2475-8156-4401-9FDF-8CD877FB560B}">
      <dsp:nvSpPr>
        <dsp:cNvPr id="0" name=""/>
        <dsp:cNvSpPr/>
      </dsp:nvSpPr>
      <dsp:spPr>
        <a:xfrm>
          <a:off x="4520525" y="3329753"/>
          <a:ext cx="1746942" cy="5326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Standard Deviation </a:t>
          </a:r>
          <a:endParaRPr lang="en-US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20525" y="3329753"/>
        <a:ext cx="1746942" cy="532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D27F1-2A37-4B6A-8E3E-9E52BEA97329}">
      <dsp:nvSpPr>
        <dsp:cNvPr id="0" name=""/>
        <dsp:cNvSpPr/>
      </dsp:nvSpPr>
      <dsp:spPr>
        <a:xfrm>
          <a:off x="0" y="0"/>
          <a:ext cx="4571999" cy="3598333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2792706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Population</a:t>
          </a:r>
          <a:endParaRPr lang="en-US" sz="3600" kern="1200" dirty="0"/>
        </a:p>
      </dsp:txBody>
      <dsp:txXfrm>
        <a:off x="89583" y="89583"/>
        <a:ext cx="4392833" cy="3419167"/>
      </dsp:txXfrm>
    </dsp:sp>
    <dsp:sp modelId="{A6E105C3-9B6D-4FA7-B78D-FC88995DF875}">
      <dsp:nvSpPr>
        <dsp:cNvPr id="0" name=""/>
        <dsp:cNvSpPr/>
      </dsp:nvSpPr>
      <dsp:spPr>
        <a:xfrm>
          <a:off x="688236" y="960362"/>
          <a:ext cx="3472547" cy="2518833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4">
                <a:hueOff val="-1162978"/>
                <a:satOff val="0"/>
                <a:lumOff val="64118"/>
                <a:alphaOff val="0"/>
                <a:shade val="51000"/>
                <a:satMod val="130000"/>
              </a:schemeClr>
            </a:gs>
            <a:gs pos="80000">
              <a:schemeClr val="accent4">
                <a:hueOff val="-1162978"/>
                <a:satOff val="0"/>
                <a:lumOff val="64118"/>
                <a:alphaOff val="0"/>
                <a:shade val="93000"/>
                <a:satMod val="130000"/>
              </a:schemeClr>
            </a:gs>
            <a:gs pos="100000">
              <a:schemeClr val="accent4">
                <a:hueOff val="-1162978"/>
                <a:satOff val="0"/>
                <a:lumOff val="6411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599459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Sample</a:t>
          </a:r>
          <a:endParaRPr lang="en-US" sz="3600" kern="1200" dirty="0"/>
        </a:p>
      </dsp:txBody>
      <dsp:txXfrm>
        <a:off x="765699" y="1037825"/>
        <a:ext cx="3317621" cy="2363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EEA1D-7622-4573-BC12-AB2E5460A984}">
      <dsp:nvSpPr>
        <dsp:cNvPr id="0" name=""/>
        <dsp:cNvSpPr/>
      </dsp:nvSpPr>
      <dsp:spPr>
        <a:xfrm>
          <a:off x="0" y="446766"/>
          <a:ext cx="6473371" cy="94276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49665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Mean</a:t>
          </a:r>
          <a:endParaRPr lang="en-US" sz="1800" kern="1200" dirty="0"/>
        </a:p>
      </dsp:txBody>
      <dsp:txXfrm>
        <a:off x="0" y="682458"/>
        <a:ext cx="6237679" cy="471385"/>
      </dsp:txXfrm>
    </dsp:sp>
    <dsp:sp modelId="{75ADA3A1-AD7E-407B-8BD2-D4974A81505C}">
      <dsp:nvSpPr>
        <dsp:cNvPr id="0" name=""/>
        <dsp:cNvSpPr/>
      </dsp:nvSpPr>
      <dsp:spPr>
        <a:xfrm>
          <a:off x="0" y="1173778"/>
          <a:ext cx="1993798" cy="18161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mean is another name for the average.</a:t>
          </a: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mean is calculated by adding all of the values together, then dividing by the number of original values.</a:t>
          </a: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0" y="1173778"/>
        <a:ext cx="1993798" cy="1816121"/>
      </dsp:txXfrm>
    </dsp:sp>
    <dsp:sp modelId="{3A51D680-0AD5-4BAF-A732-06E68B907D81}">
      <dsp:nvSpPr>
        <dsp:cNvPr id="0" name=""/>
        <dsp:cNvSpPr/>
      </dsp:nvSpPr>
      <dsp:spPr>
        <a:xfrm>
          <a:off x="1993798" y="761023"/>
          <a:ext cx="4479572" cy="94276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49665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Median</a:t>
          </a:r>
          <a:endParaRPr lang="en-US" sz="1800" kern="1200" dirty="0"/>
        </a:p>
      </dsp:txBody>
      <dsp:txXfrm>
        <a:off x="1993798" y="996715"/>
        <a:ext cx="4243880" cy="471385"/>
      </dsp:txXfrm>
    </dsp:sp>
    <dsp:sp modelId="{5EDABB41-5D1F-41E0-9672-559E991E2004}">
      <dsp:nvSpPr>
        <dsp:cNvPr id="0" name=""/>
        <dsp:cNvSpPr/>
      </dsp:nvSpPr>
      <dsp:spPr>
        <a:xfrm>
          <a:off x="1993798" y="1488034"/>
          <a:ext cx="1993798" cy="18161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median of a set of data values is the middle value of the data set when it has been arranged in ascending order.  That is, from the smallest value to the highest value.</a:t>
          </a: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1993798" y="1488034"/>
        <a:ext cx="1993798" cy="1816121"/>
      </dsp:txXfrm>
    </dsp:sp>
    <dsp:sp modelId="{64D17259-684F-4C72-ADFB-A2AAD48D6B97}">
      <dsp:nvSpPr>
        <dsp:cNvPr id="0" name=""/>
        <dsp:cNvSpPr/>
      </dsp:nvSpPr>
      <dsp:spPr>
        <a:xfrm>
          <a:off x="3987596" y="1075279"/>
          <a:ext cx="2485774" cy="94276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49665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Mode</a:t>
          </a:r>
          <a:endParaRPr lang="en-US" sz="1800" kern="1200" dirty="0"/>
        </a:p>
      </dsp:txBody>
      <dsp:txXfrm>
        <a:off x="3987596" y="1310971"/>
        <a:ext cx="2250082" cy="471385"/>
      </dsp:txXfrm>
    </dsp:sp>
    <dsp:sp modelId="{416D7CCB-F549-4A80-BD83-1006E1026D6B}">
      <dsp:nvSpPr>
        <dsp:cNvPr id="0" name=""/>
        <dsp:cNvSpPr/>
      </dsp:nvSpPr>
      <dsp:spPr>
        <a:xfrm>
          <a:off x="3987596" y="1802291"/>
          <a:ext cx="1993798" cy="17895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The mode of a set of data values is the value(s) that occurs most often. </a:t>
          </a: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987596" y="1802291"/>
        <a:ext cx="1993798" cy="1789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42272-5E3C-4FAF-B5A6-5B9FB3EBCB1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97F61-C4C5-4360-8EEB-05EEA1F58D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8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97F61-C4C5-4360-8EEB-05EEA1F58D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4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97F61-C4C5-4360-8EEB-05EEA1F58DC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4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085850"/>
            <a:ext cx="8077200" cy="1314450"/>
          </a:xfrm>
        </p:spPr>
        <p:txBody>
          <a:bodyPr/>
          <a:lstStyle>
            <a:lvl1pPr algn="l">
              <a:lnSpc>
                <a:spcPct val="80000"/>
              </a:lnSpc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743200"/>
            <a:ext cx="4343400" cy="914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4800600"/>
            <a:ext cx="43434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80B48DDA-4FF6-4175-8902-DC39A7D06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84093-7BED-4DDA-8AAC-4C42BE6746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6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457200"/>
            <a:ext cx="2076450" cy="417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76950" cy="417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6157-0874-4CDC-81FE-E1067371E0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4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F2151-5289-4D8C-8F03-09141BE072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4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FAA4E-AD7C-4682-81FA-DCCD868000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2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767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28750"/>
            <a:ext cx="40767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5E99D-15B1-436A-BF14-A09D8EEB8D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6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FDB82-E82A-481D-B484-2350899696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2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7F48A-A2CB-41BE-8F56-1AB973E752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3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293FB-AF92-4092-A846-CE3473923F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4BEF0-D734-4FDC-AB5E-84E4C119EB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3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797C3-9A4C-4A7F-A72D-992712DF33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1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305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305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4857750"/>
            <a:ext cx="1295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4857750"/>
            <a:ext cx="28956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4857750"/>
            <a:ext cx="1295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bg1"/>
                </a:solidFill>
              </a:defRPr>
            </a:lvl1pPr>
          </a:lstStyle>
          <a:p>
            <a:fld id="{1801BED6-8CDF-4623-89E6-5332C64C2E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1.wdp"/><Relationship Id="rId7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39.png"/><Relationship Id="rId21" Type="http://schemas.openxmlformats.org/officeDocument/2006/relationships/image" Target="../media/image57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image" Target="../media/image38.png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microsoft.com/office/2007/relationships/hdphoto" Target="../media/hdphoto1.wdp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audio" Target="../media/audio1.wav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Descriptive Statistics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bg1"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CHAPTER 2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bg1"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41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43" name="TextBox 42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45" name="Group 44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46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48" name="Right Triangle 47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28448451"/>
              </p:ext>
            </p:extLst>
          </p:nvPr>
        </p:nvGraphicFramePr>
        <p:xfrm>
          <a:off x="3733800" y="133350"/>
          <a:ext cx="4571999" cy="359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34601364"/>
              </p:ext>
            </p:extLst>
          </p:nvPr>
        </p:nvGraphicFramePr>
        <p:xfrm>
          <a:off x="76200" y="1047750"/>
          <a:ext cx="6473371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ight Triangle 5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8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10" name="TextBox 9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3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091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38000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2" dur="500" fill="hold"/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38000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7" dur="500" fill="hold"/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8" dur="500" fill="hold"/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3" dur="500" fill="hold"/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4" dur="500" fill="hold"/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500" fill="hold"/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500" fill="hold"/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5" dur="500" fill="hold"/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6" dur="500" fill="hold"/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1" dur="500" fill="hold"/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2" dur="500" fill="hold"/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7" dur="500" fill="hold"/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8" dur="500" fill="hold"/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3" dur="500" fill="hold"/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4" dur="500" fill="hold"/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Sub>
              <a:bldDgm bld="one"/>
            </p:bldSub>
          </p:bldGraphic>
          <p:bldGraphic spid="5" grpId="0">
            <p:bldSub>
              <a:bldDgm bld="lvlOne"/>
            </p:bldSub>
          </p:bldGraphic>
          <p:bldP spid="6" grpId="0" animBg="1"/>
          <p:bldP spid="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">
                                                <p:graphicEl>
                                                  <a:dgm id="{EC2D27F1-2A37-4B6A-8E3E-9E52BEA9732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>
                                                <p:graphicEl>
                                                  <a:dgm id="{A6E105C3-9B6D-4FA7-B78D-FC88995DF87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>
                                                <p:graphicEl>
                                                  <a:dgm id="{8C2EEA1D-7622-4573-BC12-AB2E5460A98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>
                                                <p:graphicEl>
                                                  <a:dgm id="{3A51D680-0AD5-4BAF-A732-06E68B907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">
                                                <p:graphicEl>
                                                  <a:dgm id="{64D17259-684F-4C72-ADFB-A2AAD48D6B9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">
                                                <p:graphicEl>
                                                  <a:dgm id="{75ADA3A1-AD7E-407B-8BD2-D4974A81505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">
                                                <p:graphicEl>
                                                  <a:dgm id="{5EDABB41-5D1F-41E0-9672-559E991E20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5">
                                                <p:graphicEl>
                                                  <a:dgm id="{416D7CCB-F549-4A80-BD83-1006E1026D6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Sub>
              <a:bldDgm bld="one"/>
            </p:bldSub>
          </p:bldGraphic>
          <p:bldGraphic spid="5" grpId="0">
            <p:bldSub>
              <a:bldDgm bld="lvlOne"/>
            </p:bldSub>
          </p:bldGraphic>
          <p:bldP spid="6" grpId="0" animBg="1"/>
          <p:bldP spid="6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6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8" name="TextBox 7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0" name="Group 9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1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4" name="Rounded Rectangle 13"/>
          <p:cNvSpPr/>
          <p:nvPr/>
        </p:nvSpPr>
        <p:spPr bwMode="auto">
          <a:xfrm>
            <a:off x="511686" y="769972"/>
            <a:ext cx="4198537" cy="347817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normalizeH="0" baseline="0" dirty="0" smtClean="0">
                <a:ln/>
                <a:solidFill>
                  <a:schemeClr val="accent3"/>
                </a:solidFill>
                <a:latin typeface="Arial" charset="0"/>
              </a:rPr>
              <a:t>Population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3733800" y="1276349"/>
            <a:ext cx="3531783" cy="297179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n/>
                <a:solidFill>
                  <a:schemeClr val="accent3"/>
                </a:solidFill>
                <a:latin typeface="Arial" charset="0"/>
              </a:rPr>
              <a:t>Sample</a:t>
            </a:r>
            <a:endParaRPr kumimoji="0" lang="en-US" sz="2000" i="0" u="none" strike="noStrike" normalizeH="0" baseline="0" dirty="0" smtClean="0">
              <a:ln/>
              <a:solidFill>
                <a:schemeClr val="accent3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16046" y="1539063"/>
                <a:ext cx="26129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n w="17780" cmpd="sng">
                          <a:solidFill>
                            <a:schemeClr val="accent1">
                              <a:tint val="3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63000"/>
                                <a:sat val="105000"/>
                              </a:schemeClr>
                            </a:gs>
                            <a:gs pos="90000">
                              <a:schemeClr val="accent1">
                                <a:shade val="50000"/>
                                <a:satMod val="1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55000" dist="50800" dir="5400000" algn="tl">
                            <a:srgbClr val="000000">
                              <a:alpha val="33000"/>
                            </a:srgbClr>
                          </a:outerShdw>
                        </a:effectLst>
                        <a:latin typeface="Cambria Math"/>
                      </a:rPr>
                      <m:t>𝑁</m:t>
                    </m:r>
                    <m:r>
                      <a:rPr lang="en-US" b="1" i="1" smtClean="0">
                        <a:ln w="17780" cmpd="sng">
                          <a:solidFill>
                            <a:schemeClr val="accent1">
                              <a:tint val="3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63000"/>
                                <a:sat val="105000"/>
                              </a:schemeClr>
                            </a:gs>
                            <a:gs pos="90000">
                              <a:schemeClr val="accent1">
                                <a:shade val="50000"/>
                                <a:satMod val="1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55000" dist="50800" dir="5400000" algn="tl">
                            <a:srgbClr val="000000">
                              <a:alpha val="33000"/>
                            </a:srgbClr>
                          </a:outerShdw>
                        </a:effectLst>
                        <a:latin typeface="Cambria Math"/>
                      </a:rPr>
                      <m:t>−</m:t>
                    </m:r>
                    <m:r>
                      <a:rPr lang="en-US" b="1" i="1" smtClean="0">
                        <a:ln w="17780" cmpd="sng">
                          <a:solidFill>
                            <a:schemeClr val="accent1">
                              <a:tint val="3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63000"/>
                                <a:sat val="105000"/>
                              </a:schemeClr>
                            </a:gs>
                            <a:gs pos="90000">
                              <a:schemeClr val="accent1">
                                <a:shade val="50000"/>
                                <a:satMod val="1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55000" dist="50800" dir="5400000" algn="tl">
                            <a:srgbClr val="000000">
                              <a:alpha val="33000"/>
                            </a:srgbClr>
                          </a:outerShdw>
                        </a:effectLst>
                        <a:latin typeface="Cambria Math"/>
                      </a:rPr>
                      <m:t>𝒑𝒐𝒑𝒖𝒍𝒂𝒕𝒊𝒐𝒏</m:t>
                    </m:r>
                    <m:r>
                      <a:rPr lang="en-US" b="1" i="1" smtClean="0">
                        <a:ln w="17780" cmpd="sng">
                          <a:solidFill>
                            <a:schemeClr val="accent1">
                              <a:tint val="3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63000"/>
                                <a:sat val="105000"/>
                              </a:schemeClr>
                            </a:gs>
                            <a:gs pos="90000">
                              <a:schemeClr val="accent1">
                                <a:shade val="50000"/>
                                <a:satMod val="1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55000" dist="50800" dir="5400000" algn="tl">
                            <a:srgbClr val="000000">
                              <a:alpha val="33000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en-US" b="1" i="1" smtClean="0">
                        <a:ln w="17780" cmpd="sng">
                          <a:solidFill>
                            <a:schemeClr val="accent1">
                              <a:tint val="3000"/>
                            </a:schemeClr>
                          </a:solidFill>
                          <a:prstDash val="solid"/>
                          <a:miter lim="800000"/>
                        </a:ln>
                        <a:gradFill>
                          <a:gsLst>
                            <a:gs pos="10000">
                              <a:schemeClr val="accent1">
                                <a:tint val="63000"/>
                                <a:sat val="105000"/>
                              </a:schemeClr>
                            </a:gs>
                            <a:gs pos="90000">
                              <a:schemeClr val="accent1">
                                <a:shade val="50000"/>
                                <a:satMod val="10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outerShdw blurRad="55000" dist="50800" dir="5400000" algn="tl">
                            <a:srgbClr val="000000">
                              <a:alpha val="33000"/>
                            </a:srgbClr>
                          </a:outerShdw>
                        </a:effectLst>
                        <a:latin typeface="Cambria Math"/>
                      </a:rPr>
                      <m:t>𝒔𝒊𝒛𝒆</m:t>
                    </m:r>
                  </m:oMath>
                </a14:m>
                <a:r>
                  <a:rPr lang="en-US" b="1" dirty="0" smtClean="0">
                    <a:ln w="17780" cmpd="sng">
                      <a:solidFill>
                        <a:schemeClr val="accent1">
                          <a:tint val="3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63000"/>
                            <a:sat val="105000"/>
                          </a:schemeClr>
                        </a:gs>
                        <a:gs pos="90000">
                          <a:schemeClr val="accent1">
                            <a:shade val="50000"/>
                            <a:satMod val="100000"/>
                          </a:schemeClr>
                        </a:gs>
                      </a:gsLst>
                      <a:lin ang="5400000"/>
                    </a:gradFill>
                    <a:effectLst>
                      <a:outerShdw blurRad="55000" dist="50800" dir="5400000" algn="tl">
                        <a:srgbClr val="000000">
                          <a:alpha val="33000"/>
                        </a:srgbClr>
                      </a:outerShdw>
                    </a:effectLst>
                  </a:rPr>
                  <a:t> </a:t>
                </a:r>
                <a:endParaRPr lang="en-US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46" y="1539063"/>
                <a:ext cx="261295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466" t="-8197" b="-36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16046" y="1962150"/>
                <a:ext cx="2612954" cy="975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𝝁</m:t>
                      </m:r>
                      <m:r>
                        <a:rPr lang="en-US" sz="2800" b="1" i="1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n w="50800"/>
                              <a:solidFill>
                                <a:schemeClr val="bg1">
                                  <a:shade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800" b="1" i="1" smtClean="0">
                                  <a:ln w="50800"/>
                                  <a:solidFill>
                                    <a:schemeClr val="bg1">
                                      <a:shade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1" i="1" smtClean="0">
                                  <a:ln w="50800"/>
                                  <a:solidFill>
                                    <a:schemeClr val="bg1">
                                      <a:shade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r>
                                <a:rPr lang="en-US" sz="2800" b="1" i="1" smtClean="0">
                                  <a:ln w="50800"/>
                                  <a:solidFill>
                                    <a:schemeClr val="bg1">
                                      <a:shade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800" b="1" i="1" smtClean="0">
                                  <a:ln w="50800"/>
                                  <a:solidFill>
                                    <a:schemeClr val="bg1">
                                      <a:shade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 smtClean="0">
                                  <a:ln w="50800"/>
                                  <a:solidFill>
                                    <a:schemeClr val="bg1">
                                      <a:shade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800" b="1" i="1" smtClean="0">
                                      <a:ln w="50800"/>
                                      <a:solidFill>
                                        <a:schemeClr val="bg1">
                                          <a:shade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smtClean="0">
                                      <a:ln w="50800"/>
                                      <a:solidFill>
                                        <a:schemeClr val="bg1">
                                          <a:shade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sz="2800" b="1" i="1" smtClean="0">
                                      <a:ln w="50800"/>
                                      <a:solidFill>
                                        <a:schemeClr val="bg1">
                                          <a:shade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𝑵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800" b="1" i="1" smtClean="0">
                              <a:ln w="50800"/>
                              <a:solidFill>
                                <a:schemeClr val="bg1">
                                  <a:shade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𝑵</m:t>
                          </m:r>
                        </m:den>
                      </m:f>
                    </m:oMath>
                  </m:oMathPara>
                </a14:m>
                <a:endParaRPr lang="en-US" sz="2800" b="1" dirty="0" smtClean="0">
                  <a:ln w="50800"/>
                  <a:solidFill>
                    <a:schemeClr val="bg1">
                      <a:shade val="50000"/>
                    </a:schemeClr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46" y="1962150"/>
                <a:ext cx="2612954" cy="9759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62400" y="1897618"/>
                <a:ext cx="26129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cap="all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mbria Math"/>
                      </a:rPr>
                      <m:t>𝒏</m:t>
                    </m:r>
                    <m:r>
                      <a:rPr lang="en-US" b="1" i="1" cap="all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mbria Math"/>
                      </a:rPr>
                      <m:t>−</m:t>
                    </m:r>
                    <m:r>
                      <a:rPr lang="en-US" b="1" i="1" cap="all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mbria Math"/>
                      </a:rPr>
                      <m:t>𝑺𝒂𝒎𝒑𝒍𝒆</m:t>
                    </m:r>
                    <m:r>
                      <a:rPr lang="en-US" b="1" i="1" cap="all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mbria Math"/>
                      </a:rPr>
                      <m:t> </m:t>
                    </m:r>
                    <m:r>
                      <a:rPr lang="en-US" b="1" i="1" cap="all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mbria Math"/>
                      </a:rPr>
                      <m:t>𝒔𝒊𝒛𝒆</m:t>
                    </m:r>
                  </m:oMath>
                </a14:m>
                <a:r>
                  <a:rPr lang="en-US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endParaRPr lang="en-US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1897618"/>
                <a:ext cx="2612954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810000" y="2254620"/>
                <a:ext cx="2612954" cy="934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acc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𝒏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𝒏</m:t>
                          </m:r>
                        </m:den>
                      </m:f>
                      <m:r>
                        <a:rPr lang="en-US" sz="28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2254620"/>
                <a:ext cx="2612954" cy="934102"/>
              </a:xfrm>
              <a:prstGeom prst="rect">
                <a:avLst/>
              </a:prstGeom>
              <a:blipFill rotWithShape="1">
                <a:blip r:embed="rId7"/>
                <a:stretch>
                  <a:fillRect b="-79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995187" y="3176109"/>
                <a:ext cx="26129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acc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𝒎𝒆𝒅𝒊𝒂𝒏</m:t>
                      </m:r>
                      <m:r>
                        <a:rPr lang="en-US" sz="28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187" y="3176109"/>
                <a:ext cx="2612954" cy="523220"/>
              </a:xfrm>
              <a:prstGeom prst="rect">
                <a:avLst/>
              </a:prstGeom>
              <a:blipFill rotWithShape="1">
                <a:blip r:embed="rId8"/>
                <a:stretch>
                  <a:fillRect t="-11628" r="-2797" b="-4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778991" y="3638550"/>
                <a:ext cx="26129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acc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𝒎𝒐𝒅𝒆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991" y="3638550"/>
                <a:ext cx="2612954" cy="523220"/>
              </a:xfrm>
              <a:prstGeom prst="rect">
                <a:avLst/>
              </a:prstGeom>
              <a:blipFill rotWithShape="1">
                <a:blip r:embed="rId9"/>
                <a:stretch>
                  <a:fillRect t="-11628" b="-4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737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4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90550"/>
            <a:ext cx="8305800" cy="914400"/>
          </a:xfrm>
        </p:spPr>
        <p:txBody>
          <a:bodyPr/>
          <a:lstStyle/>
          <a:p>
            <a:r>
              <a:rPr lang="en-US" dirty="0" smtClean="0"/>
              <a:t>Computing Mean, Median and Mode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3405" y="188507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507	389	305	291	336	310	514	442	305</a:t>
            </a:r>
          </a:p>
        </p:txBody>
      </p:sp>
      <p:sp>
        <p:nvSpPr>
          <p:cNvPr id="5" name="Rectangle 4"/>
          <p:cNvSpPr/>
          <p:nvPr/>
        </p:nvSpPr>
        <p:spPr>
          <a:xfrm>
            <a:off x="438147" y="3584793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291	305	305	310	336	389	442	507	514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400" y="1542521"/>
                <a:ext cx="26129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𝑹𝒆𝒂𝒄𝒕𝒊𝒐𝒏</m:t>
                      </m:r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𝒕𝒊𝒎𝒆</m:t>
                      </m:r>
                    </m:oMath>
                  </m:oMathPara>
                </a14:m>
                <a:endParaRPr lang="en-US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542521"/>
                <a:ext cx="261295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197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Triangle 6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9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11" name="TextBox 10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3" name="Group 12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4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411460" y="2254620"/>
                <a:ext cx="2612954" cy="934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</m:acc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800" b="1" i="1" cap="all" smtClean="0">
                                  <a:ln w="9000" cmpd="sng">
                                    <a:solidFill>
                                      <a:schemeClr val="accent4">
                                        <a:shade val="50000"/>
                                        <a:satMod val="120000"/>
                                      </a:schemeClr>
                                    </a:solidFill>
                                    <a:prstDash val="solid"/>
                                  </a:ln>
                                  <a:gradFill>
                                    <a:gsLst>
                                      <a:gs pos="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  <a:gs pos="43000">
                                        <a:schemeClr val="accent4">
                                          <a:satMod val="255000"/>
                                        </a:schemeClr>
                                      </a:gs>
                                      <a:gs pos="48000">
                                        <a:schemeClr val="accent4">
                                          <a:shade val="85000"/>
                                          <a:satMod val="255000"/>
                                        </a:schemeClr>
                                      </a:gs>
                                      <a:gs pos="100000">
                                        <a:schemeClr val="accent4">
                                          <a:shade val="20000"/>
                                          <a:satMod val="245000"/>
                                        </a:scheme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reflection blurRad="12700" stA="28000" endPos="45000" dist="1000" dir="5400000" sy="-100000" algn="bl" rotWithShape="0"/>
                                  </a:effectLst>
                                  <a:latin typeface="Cambria Math"/>
                                  <a:ea typeface="Cambria Math"/>
                                </a:rPr>
                                <m:t>𝒏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800" b="1" i="1" cap="all" smtClean="0">
                                      <a:ln w="9000" cmpd="sng">
                                        <a:solidFill>
                                          <a:schemeClr val="accent4">
                                            <a:shade val="50000"/>
                                            <a:satMod val="120000"/>
                                          </a:schemeClr>
                                        </a:solidFill>
                                        <a:prstDash val="solid"/>
                                      </a:ln>
                                      <a:gradFill>
                                        <a:gsLst>
                                          <a:gs pos="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  <a:gs pos="43000">
                                            <a:schemeClr val="accent4">
                                              <a:satMod val="255000"/>
                                            </a:schemeClr>
                                          </a:gs>
                                          <a:gs pos="48000">
                                            <a:schemeClr val="accent4">
                                              <a:shade val="85000"/>
                                              <a:satMod val="255000"/>
                                            </a:schemeClr>
                                          </a:gs>
                                          <a:gs pos="100000">
                                            <a:schemeClr val="accent4">
                                              <a:shade val="20000"/>
                                              <a:satMod val="245000"/>
                                            </a:scheme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reflection blurRad="12700" stA="28000" endPos="45000" dist="1000" dir="5400000" sy="-100000" algn="bl" rotWithShape="0"/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𝒏</m:t>
                          </m:r>
                        </m:den>
                      </m:f>
                      <m:r>
                        <a:rPr lang="en-US" sz="28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460" y="2254620"/>
                <a:ext cx="2612954" cy="934102"/>
              </a:xfrm>
              <a:prstGeom prst="rect">
                <a:avLst/>
              </a:prstGeom>
              <a:blipFill rotWithShape="1">
                <a:blip r:embed="rId5"/>
                <a:stretch>
                  <a:fillRect b="-79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10000" y="2254620"/>
                <a:ext cx="2057400" cy="934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𝟑𝟑𝟗𝟗</m:t>
                          </m:r>
                        </m:num>
                        <m:den>
                          <m:r>
                            <a:rPr lang="en-US" sz="28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  <a:ea typeface="Cambria Math"/>
                            </a:rPr>
                            <m:t>𝟗</m:t>
                          </m:r>
                        </m:den>
                      </m:f>
                      <m:r>
                        <a:rPr lang="en-US" sz="28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2254620"/>
                <a:ext cx="2057400" cy="934102"/>
              </a:xfrm>
              <a:prstGeom prst="rect">
                <a:avLst/>
              </a:prstGeom>
              <a:blipFill rotWithShape="1">
                <a:blip r:embed="rId6"/>
                <a:stretch>
                  <a:fillRect b="-72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15000" y="2460061"/>
                <a:ext cx="1828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𝟑𝟕𝟕</m:t>
                      </m:r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28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𝟔𝟕</m:t>
                      </m:r>
                      <m:r>
                        <a:rPr lang="en-US" sz="28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ea typeface="Cambria Math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2460061"/>
                <a:ext cx="1828800" cy="523220"/>
              </a:xfrm>
              <a:prstGeom prst="rect">
                <a:avLst/>
              </a:prstGeom>
              <a:blipFill rotWithShape="1">
                <a:blip r:embed="rId7"/>
                <a:stretch>
                  <a:fillRect t="-11765" r="-16000" b="-4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439919" y="3183563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	2	3	4	5	6	7	8	9</a:t>
            </a:r>
          </a:p>
        </p:txBody>
      </p:sp>
    </p:spTree>
    <p:extLst>
      <p:ext uri="{BB962C8B-B14F-4D97-AF65-F5344CB8AC3E}">
        <p14:creationId xmlns:p14="http://schemas.microsoft.com/office/powerpoint/2010/main" val="286575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52000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2" accel="52000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 animBg="1"/>
          <p:bldP spid="7" grpId="1" animBg="1"/>
          <p:bldP spid="16" grpId="0"/>
          <p:bldP spid="17" grpId="0"/>
          <p:bldP spid="18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52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2" accel="52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 animBg="1"/>
          <p:bldP spid="7" grpId="1" animBg="1"/>
          <p:bldP spid="16" grpId="0"/>
          <p:bldP spid="17" grpId="0"/>
          <p:bldP spid="18" grpId="0"/>
          <p:bldP spid="2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546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45" y="5143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Measures of variation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45" y="1158238"/>
            <a:ext cx="8305800" cy="2632712"/>
          </a:xfrm>
        </p:spPr>
        <p:txBody>
          <a:bodyPr/>
          <a:lstStyle/>
          <a:p>
            <a:pPr marL="0" indent="0"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Objectives: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Define the concepts of Deviation</a:t>
            </a:r>
          </a:p>
          <a:p>
            <a:pPr marL="857250" lvl="2" indent="-457200">
              <a:buFont typeface="+mj-lt"/>
              <a:buAutoNum type="romanUcPeriod"/>
            </a:pPr>
            <a:r>
              <a:rPr lang="en-US" sz="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Differentiate the difference between population mean and sample mean</a:t>
            </a: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Compute for the Average deviation, variance, and standard deviation of the data.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CCECFF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rgbClr val="822A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22A00">
                        <a:shade val="20000"/>
                        <a:satMod val="245000"/>
                      </a:srgbClr>
                    </a:gs>
                    <a:gs pos="43000">
                      <a:srgbClr val="822A00">
                        <a:satMod val="255000"/>
                      </a:srgbClr>
                    </a:gs>
                    <a:gs pos="48000">
                      <a:srgbClr val="822A00">
                        <a:shade val="85000"/>
                        <a:satMod val="255000"/>
                      </a:srgbClr>
                    </a:gs>
                    <a:gs pos="100000">
                      <a:srgbClr val="822A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rgbClr val="822A00">
                        <a:shade val="50000"/>
                        <a:satMod val="12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822A00">
                          <a:shade val="20000"/>
                          <a:satMod val="245000"/>
                        </a:srgbClr>
                      </a:gs>
                      <a:gs pos="43000">
                        <a:srgbClr val="822A00">
                          <a:satMod val="255000"/>
                        </a:srgbClr>
                      </a:gs>
                      <a:gs pos="48000">
                        <a:srgbClr val="822A00">
                          <a:shade val="85000"/>
                          <a:satMod val="255000"/>
                        </a:srgbClr>
                      </a:gs>
                      <a:gs pos="100000">
                        <a:srgbClr val="822A00">
                          <a:shade val="20000"/>
                          <a:satMod val="245000"/>
                        </a:srgb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77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33"/>
          <p:cNvSpPr/>
          <p:nvPr/>
        </p:nvSpPr>
        <p:spPr bwMode="auto">
          <a:xfrm rot="1623045">
            <a:off x="8001001" y="430148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 rot="2354105">
            <a:off x="8041285" y="389864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 rot="3267766">
            <a:off x="8087087" y="344062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 rot="3893664">
            <a:off x="8230210" y="202157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 rot="4782521">
            <a:off x="8305496" y="125653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 rot="5565304">
            <a:off x="7910110" y="521039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 rot="6156159">
            <a:off x="7966307" y="464842"/>
            <a:ext cx="381000" cy="381000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68" y="1047750"/>
            <a:ext cx="457200" cy="332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68" y="1047750"/>
            <a:ext cx="838200" cy="332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47750"/>
            <a:ext cx="869258" cy="332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40" name="TextBox 1039"/>
              <p:cNvSpPr txBox="1"/>
              <p:nvPr/>
            </p:nvSpPr>
            <p:spPr>
              <a:xfrm>
                <a:off x="2971800" y="1404001"/>
                <a:ext cx="1312732" cy="903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</m:nary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040" name="TextBox 10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404001"/>
                <a:ext cx="1312732" cy="903004"/>
              </a:xfrm>
              <a:prstGeom prst="rect">
                <a:avLst/>
              </a:prstGeom>
              <a:blipFill rotWithShape="1">
                <a:blip r:embed="rId5"/>
                <a:stretch>
                  <a:fillRect l="-4186" b="-10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1" name="TextBox 100"/>
              <p:cNvSpPr txBox="1"/>
              <p:nvPr/>
            </p:nvSpPr>
            <p:spPr>
              <a:xfrm>
                <a:off x="3105150" y="2044131"/>
                <a:ext cx="1126334" cy="893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415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50" y="2044131"/>
                <a:ext cx="1126334" cy="893514"/>
              </a:xfrm>
              <a:prstGeom prst="rect">
                <a:avLst/>
              </a:prstGeom>
              <a:blipFill rotWithShape="1">
                <a:blip r:embed="rId6"/>
                <a:stretch>
                  <a:fillRect l="-4324" r="-4865"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TextBox 101"/>
              <p:cNvSpPr txBox="1"/>
              <p:nvPr/>
            </p:nvSpPr>
            <p:spPr>
              <a:xfrm>
                <a:off x="3227582" y="2586565"/>
                <a:ext cx="111581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=41.5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582" y="2586565"/>
                <a:ext cx="1115818" cy="646331"/>
              </a:xfrm>
              <a:prstGeom prst="rect">
                <a:avLst/>
              </a:prstGeom>
              <a:blipFill rotWithShape="1">
                <a:blip r:embed="rId7"/>
                <a:stretch>
                  <a:fillRect l="-4348" t="-4717" r="-706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2"/>
              <p:cNvSpPr txBox="1"/>
              <p:nvPr/>
            </p:nvSpPr>
            <p:spPr>
              <a:xfrm>
                <a:off x="4038600" y="1175828"/>
                <a:ext cx="1711687" cy="903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𝐴𝐷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</m:d>
                            </m:e>
                          </m:nary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1175828"/>
                <a:ext cx="1711687" cy="903004"/>
              </a:xfrm>
              <a:prstGeom prst="rect">
                <a:avLst/>
              </a:prstGeom>
              <a:blipFill rotWithShape="1">
                <a:blip r:embed="rId8"/>
                <a:stretch>
                  <a:fillRect l="-3214" r="-5000" b="-10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Content Placeholder 2"/>
              <p:cNvSpPr txBox="1">
                <a:spLocks/>
              </p:cNvSpPr>
              <p:nvPr/>
            </p:nvSpPr>
            <p:spPr bwMode="auto">
              <a:xfrm>
                <a:off x="323850" y="589807"/>
                <a:ext cx="5943600" cy="5860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457200" lvl="1" indent="0">
                  <a:buFontTx/>
                  <a:buNone/>
                </a:pPr>
                <a:r>
                  <a:rPr lang="en-US" sz="1400" b="1" dirty="0" smtClean="0">
                    <a:ln w="1905"/>
                    <a:solidFill>
                      <a:schemeClr val="accent1">
                        <a:lumMod val="25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       The deviation of an</a:t>
                </a:r>
                <a:r>
                  <a:rPr lang="en-US" sz="1400" b="1" dirty="0" smtClean="0">
                    <a:ln w="1905"/>
                    <a:solidFill>
                      <a:schemeClr val="accent1">
                        <a:lumMod val="25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 entry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"/>
                        <a:solidFill>
                          <a:schemeClr val="accent1">
                            <a:lumMod val="2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mbria Math"/>
                      </a:rPr>
                      <m:t>𝒙</m:t>
                    </m:r>
                    <m:r>
                      <a:rPr lang="en-US" sz="1400" b="1" i="1" smtClean="0">
                        <a:ln w="1905"/>
                        <a:solidFill>
                          <a:schemeClr val="accent1">
                            <a:lumMod val="2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1" dirty="0" smtClean="0">
                    <a:ln w="1905"/>
                    <a:solidFill>
                      <a:schemeClr val="accent1">
                        <a:lumMod val="25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in a population data set is the difference between the entry and the mean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n w="1905"/>
                        <a:solidFill>
                          <a:schemeClr val="accent1">
                            <a:lumMod val="25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mbria Math"/>
                        <a:ea typeface="Cambria Math"/>
                      </a:rPr>
                      <m:t>𝝁</m:t>
                    </m:r>
                  </m:oMath>
                </a14:m>
                <a:r>
                  <a:rPr lang="en-US" sz="1400" b="1" dirty="0" smtClean="0">
                    <a:ln w="1905"/>
                    <a:solidFill>
                      <a:schemeClr val="accent1">
                        <a:lumMod val="25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 of the data set.</a:t>
                </a:r>
              </a:p>
              <a:p>
                <a:pPr marL="457200" lvl="1" indent="0">
                  <a:buFontTx/>
                  <a:buNone/>
                </a:pPr>
                <a:r>
                  <a:rPr lang="en-US" sz="1400" b="1" dirty="0" smtClean="0">
                    <a:ln w="1905"/>
                    <a:solidFill>
                      <a:schemeClr val="accent1">
                        <a:lumMod val="25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 </a:t>
                </a:r>
                <a:endParaRPr lang="en-US" sz="1400" b="1" dirty="0">
                  <a:ln w="1905"/>
                  <a:solidFill>
                    <a:schemeClr val="accent1">
                      <a:lumMod val="2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mc:Choice>
        <mc:Fallback>
          <p:sp>
            <p:nvSpPr>
              <p:cNvPr id="10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850" y="589807"/>
                <a:ext cx="5943600" cy="586021"/>
              </a:xfrm>
              <a:prstGeom prst="rect">
                <a:avLst/>
              </a:prstGeom>
              <a:blipFill rotWithShape="1">
                <a:blip r:embed="rId9"/>
                <a:stretch>
                  <a:fillRect t="-1042" b="-427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1" name="Rectangle 1040"/>
          <p:cNvSpPr/>
          <p:nvPr/>
        </p:nvSpPr>
        <p:spPr>
          <a:xfrm>
            <a:off x="533400" y="57150"/>
            <a:ext cx="8223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n-US" sz="2400" b="1" kern="0" cap="all" dirty="0">
                <a:ln w="9000" cmpd="sng">
                  <a:solidFill>
                    <a:srgbClr val="822A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22A00">
                        <a:shade val="20000"/>
                        <a:satMod val="245000"/>
                      </a:srgbClr>
                    </a:gs>
                    <a:gs pos="43000">
                      <a:srgbClr val="822A00">
                        <a:satMod val="255000"/>
                      </a:srgbClr>
                    </a:gs>
                    <a:gs pos="48000">
                      <a:srgbClr val="822A00">
                        <a:shade val="85000"/>
                        <a:satMod val="255000"/>
                      </a:srgbClr>
                    </a:gs>
                    <a:gs pos="100000">
                      <a:srgbClr val="822A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Define the concepts of Deviation</a:t>
            </a:r>
          </a:p>
        </p:txBody>
      </p:sp>
      <p:sp>
        <p:nvSpPr>
          <p:cNvPr id="1042" name="Rectangle 1041"/>
          <p:cNvSpPr/>
          <p:nvPr/>
        </p:nvSpPr>
        <p:spPr bwMode="auto">
          <a:xfrm>
            <a:off x="1123950" y="1318273"/>
            <a:ext cx="342900" cy="2971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4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58" y="1047750"/>
            <a:ext cx="111994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TextBox 108"/>
              <p:cNvSpPr txBox="1"/>
              <p:nvPr/>
            </p:nvSpPr>
            <p:spPr>
              <a:xfrm>
                <a:off x="3887645" y="1882168"/>
                <a:ext cx="1119537" cy="889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𝐴𝐷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645" y="1882168"/>
                <a:ext cx="1119537" cy="889731"/>
              </a:xfrm>
              <a:prstGeom prst="rect">
                <a:avLst/>
              </a:prstGeom>
              <a:blipFill rotWithShape="1">
                <a:blip r:embed="rId11"/>
                <a:stretch>
                  <a:fillRect l="-4918" r="-7104" b="-10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TextBox 109"/>
              <p:cNvSpPr txBox="1"/>
              <p:nvPr/>
            </p:nvSpPr>
            <p:spPr>
              <a:xfrm>
                <a:off x="3800280" y="2586564"/>
                <a:ext cx="12942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𝐴𝐷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=2.4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280" y="2586564"/>
                <a:ext cx="1294265" cy="646331"/>
              </a:xfrm>
              <a:prstGeom prst="rect">
                <a:avLst/>
              </a:prstGeom>
              <a:blipFill rotWithShape="1">
                <a:blip r:embed="rId12"/>
                <a:stretch>
                  <a:fillRect l="-3756" t="-4717" r="-610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7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28" y="1066800"/>
            <a:ext cx="1581272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TextBox 113"/>
              <p:cNvSpPr txBox="1"/>
              <p:nvPr/>
            </p:nvSpPr>
            <p:spPr>
              <a:xfrm>
                <a:off x="6395730" y="1133398"/>
                <a:ext cx="192321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730" y="1133398"/>
                <a:ext cx="1923219" cy="923330"/>
              </a:xfrm>
              <a:prstGeom prst="rect">
                <a:avLst/>
              </a:prstGeom>
              <a:blipFill rotWithShape="1">
                <a:blip r:embed="rId14"/>
                <a:stretch>
                  <a:fillRect l="-2532" r="-949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TextBox 115"/>
              <p:cNvSpPr txBox="1"/>
              <p:nvPr/>
            </p:nvSpPr>
            <p:spPr>
              <a:xfrm>
                <a:off x="7085209" y="1778800"/>
                <a:ext cx="1299074" cy="893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88.5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6" name="Text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09" y="1778800"/>
                <a:ext cx="1299074" cy="893514"/>
              </a:xfrm>
              <a:prstGeom prst="rect">
                <a:avLst/>
              </a:prstGeom>
              <a:blipFill rotWithShape="1">
                <a:blip r:embed="rId15"/>
                <a:stretch>
                  <a:fillRect l="-3756" r="-4225" b="-10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TextBox 116"/>
              <p:cNvSpPr txBox="1"/>
              <p:nvPr/>
            </p:nvSpPr>
            <p:spPr>
              <a:xfrm>
                <a:off x="7067319" y="2382619"/>
                <a:ext cx="123848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=8.85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7" name="TextBox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7319" y="2382619"/>
                <a:ext cx="1238481" cy="646331"/>
              </a:xfrm>
              <a:prstGeom prst="rect">
                <a:avLst/>
              </a:prstGeom>
              <a:blipFill rotWithShape="1">
                <a:blip r:embed="rId16"/>
                <a:stretch>
                  <a:fillRect l="-3922" t="-4717" r="-637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TextBox 117"/>
              <p:cNvSpPr txBox="1"/>
              <p:nvPr/>
            </p:nvSpPr>
            <p:spPr>
              <a:xfrm>
                <a:off x="5334000" y="1458746"/>
                <a:ext cx="119000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𝑉𝑎𝑟𝑖𝑎𝑛𝑐𝑒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1458746"/>
                <a:ext cx="1190006" cy="646331"/>
              </a:xfrm>
              <a:prstGeom prst="rect">
                <a:avLst/>
              </a:prstGeom>
              <a:blipFill rotWithShape="1">
                <a:blip r:embed="rId17"/>
                <a:stretch>
                  <a:fillRect l="-4103" t="-4717" r="-666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Box 118"/>
              <p:cNvSpPr txBox="1"/>
              <p:nvPr/>
            </p:nvSpPr>
            <p:spPr>
              <a:xfrm>
                <a:off x="6818340" y="2800350"/>
                <a:ext cx="1868460" cy="1187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19" name="TextBox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340" y="2800350"/>
                <a:ext cx="1868460" cy="1187697"/>
              </a:xfrm>
              <a:prstGeom prst="rect">
                <a:avLst/>
              </a:prstGeom>
              <a:blipFill rotWithShape="1">
                <a:blip r:embed="rId18"/>
                <a:stretch>
                  <a:fillRect l="-2606" r="-4235" b="-7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Box 119"/>
              <p:cNvSpPr txBox="1"/>
              <p:nvPr/>
            </p:nvSpPr>
            <p:spPr>
              <a:xfrm>
                <a:off x="6781800" y="3638550"/>
                <a:ext cx="1274836" cy="6845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8.85</m:t>
                          </m:r>
                        </m:e>
                      </m:rad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3638550"/>
                <a:ext cx="1274836" cy="684546"/>
              </a:xfrm>
              <a:prstGeom prst="rect">
                <a:avLst/>
              </a:prstGeom>
              <a:blipFill rotWithShape="1">
                <a:blip r:embed="rId19"/>
                <a:stretch>
                  <a:fillRect l="-4306" r="-6220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TextBox 120"/>
              <p:cNvSpPr txBox="1"/>
              <p:nvPr/>
            </p:nvSpPr>
            <p:spPr>
              <a:xfrm>
                <a:off x="6877744" y="3975492"/>
                <a:ext cx="1123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=2.97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744" y="3975492"/>
                <a:ext cx="1123256" cy="369332"/>
              </a:xfrm>
              <a:prstGeom prst="rect">
                <a:avLst/>
              </a:prstGeom>
              <a:blipFill rotWithShape="1">
                <a:blip r:embed="rId20"/>
                <a:stretch>
                  <a:fillRect t="-8197" r="-702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TextBox 121"/>
              <p:cNvSpPr txBox="1"/>
              <p:nvPr/>
            </p:nvSpPr>
            <p:spPr>
              <a:xfrm>
                <a:off x="4894443" y="3196846"/>
                <a:ext cx="22846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𝑆𝑡𝑎𝑛𝑑𝑎𝑟𝑑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𝑑𝑒𝑣𝑖𝑎𝑡𝑖𝑜𝑛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2" name="TextBox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443" y="3196846"/>
                <a:ext cx="2284664" cy="369332"/>
              </a:xfrm>
              <a:prstGeom prst="rect">
                <a:avLst/>
              </a:prstGeom>
              <a:blipFill rotWithShape="1">
                <a:blip r:embed="rId21"/>
                <a:stretch>
                  <a:fillRect t="-8197" r="-320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3" name="Group 122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24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CCECFF"/>
                </a:solidFill>
              </a:endParaRP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126" name="TextBox 125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127" name="Picture 2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28" name="Group 127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29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rgbClr val="822A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22A00">
                        <a:shade val="20000"/>
                        <a:satMod val="245000"/>
                      </a:srgbClr>
                    </a:gs>
                    <a:gs pos="43000">
                      <a:srgbClr val="822A00">
                        <a:satMod val="255000"/>
                      </a:srgbClr>
                    </a:gs>
                    <a:gs pos="48000">
                      <a:srgbClr val="822A00">
                        <a:shade val="85000"/>
                        <a:satMod val="255000"/>
                      </a:srgbClr>
                    </a:gs>
                    <a:gs pos="100000">
                      <a:srgbClr val="822A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rgbClr val="822A00">
                        <a:shade val="50000"/>
                        <a:satMod val="12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822A00">
                          <a:shade val="20000"/>
                          <a:satMod val="245000"/>
                        </a:srgbClr>
                      </a:gs>
                      <a:gs pos="43000">
                        <a:srgbClr val="822A00">
                          <a:satMod val="255000"/>
                        </a:srgbClr>
                      </a:gs>
                      <a:gs pos="48000">
                        <a:srgbClr val="822A00">
                          <a:shade val="85000"/>
                          <a:satMod val="255000"/>
                        </a:srgbClr>
                      </a:gs>
                      <a:gs pos="100000">
                        <a:srgbClr val="822A00">
                          <a:shade val="20000"/>
                          <a:satMod val="245000"/>
                        </a:srgb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31" name="Right Triangle 130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3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8" dur="5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8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8" accel="32000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hsl" dir="cw">
                                          <p:cBhvr override="childStyle">
                                            <p:cTn id="78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animClr clrSpc="hsl" dir="cw">
                                          <p:cBhvr>
                                            <p:cTn id="79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animClr clrSpc="hsl" dir="cw">
                                          <p:cBhvr>
                                            <p:cTn id="80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stroke.color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set>
                                          <p:cBhvr>
                                            <p:cTn id="81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0" fill="hold">
                          <p:stCondLst>
                            <p:cond delay="indefinite"/>
                          </p:stCondLst>
                          <p:childTnLst>
                            <p:par>
                              <p:cTn id="1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2" fill="hold">
                          <p:stCondLst>
                            <p:cond delay="indefinite"/>
                          </p:stCondLst>
                          <p:childTnLst>
                            <p:par>
                              <p:cTn id="1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8" fill="hold">
                          <p:stCondLst>
                            <p:cond delay="indefinite"/>
                          </p:stCondLst>
                          <p:childTnLst>
                            <p:par>
                              <p:cTn id="1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3" fill="hold">
                          <p:stCondLst>
                            <p:cond delay="indefinite"/>
                          </p:stCondLst>
                          <p:childTnLst>
                            <p:par>
                              <p:cTn id="1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9" fill="hold">
                          <p:stCondLst>
                            <p:cond delay="indefinite"/>
                          </p:stCondLst>
                          <p:childTnLst>
                            <p:par>
                              <p:cTn id="1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5" fill="hold">
                          <p:stCondLst>
                            <p:cond delay="indefinite"/>
                          </p:stCondLst>
                          <p:childTnLst>
                            <p:par>
                              <p:cTn id="1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1" fill="hold">
                          <p:stCondLst>
                            <p:cond delay="indefinite"/>
                          </p:stCondLst>
                          <p:childTnLst>
                            <p:par>
                              <p:cTn id="1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1" fill="hold">
                          <p:stCondLst>
                            <p:cond delay="indefinite"/>
                          </p:stCondLst>
                          <p:childTnLst>
                            <p:par>
                              <p:cTn id="2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4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8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2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4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1040" grpId="0"/>
          <p:bldP spid="1040" grpId="1"/>
          <p:bldP spid="101" grpId="0"/>
          <p:bldP spid="101" grpId="1"/>
          <p:bldP spid="102" grpId="0"/>
          <p:bldP spid="102" grpId="1"/>
          <p:bldP spid="103" grpId="0"/>
          <p:bldP spid="103" grpId="1"/>
          <p:bldP spid="104" grpId="0"/>
          <p:bldP spid="1041" grpId="0"/>
          <p:bldP spid="1042" grpId="0" animBg="1"/>
          <p:bldP spid="1042" grpId="1" animBg="1"/>
          <p:bldP spid="1042" grpId="2" animBg="1"/>
          <p:bldP spid="109" grpId="0"/>
          <p:bldP spid="109" grpId="1"/>
          <p:bldP spid="110" grpId="0"/>
          <p:bldP spid="110" grpId="1"/>
          <p:bldP spid="114" grpId="0"/>
          <p:bldP spid="114" grpId="1"/>
          <p:bldP spid="116" grpId="0"/>
          <p:bldP spid="116" grpId="1"/>
          <p:bldP spid="117" grpId="0"/>
          <p:bldP spid="117" grpId="1"/>
          <p:bldP spid="118" grpId="0"/>
          <p:bldP spid="118" grpId="1"/>
          <p:bldP spid="119" grpId="0"/>
          <p:bldP spid="119" grpId="1"/>
          <p:bldP spid="120" grpId="0"/>
          <p:bldP spid="120" grpId="1"/>
          <p:bldP spid="121" grpId="0"/>
          <p:bldP spid="121" grpId="1"/>
          <p:bldP spid="122" grpId="0"/>
          <p:bldP spid="122" grpId="1"/>
          <p:bldP spid="131" grpId="0" animBg="1"/>
          <p:bldP spid="13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8" dur="5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5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5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8" dur="5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5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8" accel="32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hsl" dir="cw">
                                          <p:cBhvr override="childStyle">
                                            <p:cTn id="78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animClr clrSpc="hsl" dir="cw">
                                          <p:cBhvr>
                                            <p:cTn id="79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animClr clrSpc="hsl" dir="cw">
                                          <p:cBhvr>
                                            <p:cTn id="80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stroke.color</p:attrName>
                                            </p:attrNameLst>
                                          </p:cBhvr>
                                          <p:by>
                                            <p:hsl h="-7200000" s="0" l="0"/>
                                          </p:by>
                                        </p:animClr>
                                        <p:set>
                                          <p:cBhvr>
                                            <p:cTn id="81" dur="5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0" fill="hold">
                          <p:stCondLst>
                            <p:cond delay="indefinite"/>
                          </p:stCondLst>
                          <p:childTnLst>
                            <p:par>
                              <p:cTn id="1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2" fill="hold">
                          <p:stCondLst>
                            <p:cond delay="indefinite"/>
                          </p:stCondLst>
                          <p:childTnLst>
                            <p:par>
                              <p:cTn id="1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8" fill="hold">
                          <p:stCondLst>
                            <p:cond delay="indefinite"/>
                          </p:stCondLst>
                          <p:childTnLst>
                            <p:par>
                              <p:cTn id="1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3" fill="hold">
                          <p:stCondLst>
                            <p:cond delay="indefinite"/>
                          </p:stCondLst>
                          <p:childTnLst>
                            <p:par>
                              <p:cTn id="1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9" fill="hold">
                          <p:stCondLst>
                            <p:cond delay="indefinite"/>
                          </p:stCondLst>
                          <p:childTnLst>
                            <p:par>
                              <p:cTn id="1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5" fill="hold">
                          <p:stCondLst>
                            <p:cond delay="indefinite"/>
                          </p:stCondLst>
                          <p:childTnLst>
                            <p:par>
                              <p:cTn id="1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1" fill="hold">
                          <p:stCondLst>
                            <p:cond delay="indefinite"/>
                          </p:stCondLst>
                          <p:childTnLst>
                            <p:par>
                              <p:cTn id="1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1" fill="hold">
                          <p:stCondLst>
                            <p:cond delay="indefinite"/>
                          </p:stCondLst>
                          <p:childTnLst>
                            <p:par>
                              <p:cTn id="2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4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18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2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4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1040" grpId="0"/>
          <p:bldP spid="1040" grpId="1"/>
          <p:bldP spid="101" grpId="0"/>
          <p:bldP spid="101" grpId="1"/>
          <p:bldP spid="102" grpId="0"/>
          <p:bldP spid="102" grpId="1"/>
          <p:bldP spid="103" grpId="0"/>
          <p:bldP spid="103" grpId="1"/>
          <p:bldP spid="104" grpId="0"/>
          <p:bldP spid="1041" grpId="0"/>
          <p:bldP spid="1042" grpId="0" animBg="1"/>
          <p:bldP spid="1042" grpId="1" animBg="1"/>
          <p:bldP spid="1042" grpId="2" animBg="1"/>
          <p:bldP spid="109" grpId="0"/>
          <p:bldP spid="109" grpId="1"/>
          <p:bldP spid="110" grpId="0"/>
          <p:bldP spid="110" grpId="1"/>
          <p:bldP spid="114" grpId="0"/>
          <p:bldP spid="114" grpId="1"/>
          <p:bldP spid="116" grpId="0"/>
          <p:bldP spid="116" grpId="1"/>
          <p:bldP spid="117" grpId="0"/>
          <p:bldP spid="117" grpId="1"/>
          <p:bldP spid="118" grpId="0"/>
          <p:bldP spid="118" grpId="1"/>
          <p:bldP spid="119" grpId="0"/>
          <p:bldP spid="119" grpId="1"/>
          <p:bldP spid="120" grpId="0"/>
          <p:bldP spid="120" grpId="1"/>
          <p:bldP spid="121" grpId="0"/>
          <p:bldP spid="121" grpId="1"/>
          <p:bldP spid="122" grpId="0"/>
          <p:bldP spid="122" grpId="1"/>
          <p:bldP spid="131" grpId="0" animBg="1"/>
          <p:bldP spid="131" grpId="1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45" y="5143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Procedure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45" y="1158238"/>
            <a:ext cx="8305800" cy="263271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Make a dyad work with computer</a:t>
            </a:r>
          </a:p>
          <a:p>
            <a:pPr marL="457200" indent="-457200">
              <a:buAutoNum type="arabicPeriod"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Font typeface="+mj-lt"/>
              <a:buAutoNum type="arabicPeriod"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CCECFF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rgbClr val="822A00">
                          <a:shade val="50000"/>
                          <a:satMod val="12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822A00">
                            <a:shade val="20000"/>
                            <a:satMod val="245000"/>
                          </a:srgbClr>
                        </a:gs>
                        <a:gs pos="43000">
                          <a:srgbClr val="822A00">
                            <a:satMod val="255000"/>
                          </a:srgbClr>
                        </a:gs>
                        <a:gs pos="48000">
                          <a:srgbClr val="822A00">
                            <a:shade val="85000"/>
                            <a:satMod val="255000"/>
                          </a:srgbClr>
                        </a:gs>
                        <a:gs pos="100000">
                          <a:srgbClr val="822A00">
                            <a:shade val="20000"/>
                            <a:satMod val="245000"/>
                          </a:srgb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rgbClr val="822A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22A00">
                        <a:shade val="20000"/>
                        <a:satMod val="245000"/>
                      </a:srgbClr>
                    </a:gs>
                    <a:gs pos="43000">
                      <a:srgbClr val="822A00">
                        <a:satMod val="255000"/>
                      </a:srgbClr>
                    </a:gs>
                    <a:gs pos="48000">
                      <a:srgbClr val="822A00">
                        <a:shade val="85000"/>
                        <a:satMod val="255000"/>
                      </a:srgbClr>
                    </a:gs>
                    <a:gs pos="100000">
                      <a:srgbClr val="822A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rgbClr val="822A00">
                        <a:shade val="50000"/>
                        <a:satMod val="12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822A00">
                          <a:shade val="20000"/>
                          <a:satMod val="245000"/>
                        </a:srgbClr>
                      </a:gs>
                      <a:gs pos="43000">
                        <a:srgbClr val="822A00">
                          <a:satMod val="255000"/>
                        </a:srgbClr>
                      </a:gs>
                      <a:gs pos="48000">
                        <a:srgbClr val="822A00">
                          <a:shade val="85000"/>
                          <a:satMod val="255000"/>
                        </a:srgbClr>
                      </a:gs>
                      <a:gs pos="100000">
                        <a:srgbClr val="822A00">
                          <a:shade val="20000"/>
                          <a:satMod val="245000"/>
                        </a:srgb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18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57" y="590550"/>
            <a:ext cx="8305800" cy="666750"/>
          </a:xfrm>
        </p:spPr>
        <p:txBody>
          <a:bodyPr/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CHAPTER OBJECTIVES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305800" cy="1752599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DATA PRESENTATION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MEASURES OF CENTRAL TENDENCY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MEASURES OF VARIATION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3553025509"/>
              </p:ext>
            </p:extLst>
          </p:nvPr>
        </p:nvGraphicFramePr>
        <p:xfrm>
          <a:off x="-533400" y="971551"/>
          <a:ext cx="9906000" cy="3863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67816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4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53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7" dur="500" tmFilter="0,0; .5, 0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60" presetID="4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1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5" dur="500" tmFilter="0,0; .5, 0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68" presetID="4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3" dur="500" tmFilter="0,0; .5, 0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9" dur="500" fill="hold"/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0" dur="500" fill="hold"/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7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85" dur="500" fill="hold"/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6" dur="500" fill="hold"/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8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89" dur="500" fill="hold"/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0" dur="500" fill="hold"/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5" dur="500" fill="hold"/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6" dur="500" fill="hold"/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9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9" dur="500" fill="hold"/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0" dur="500" fill="hold"/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9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5" dur="500" fill="hold"/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06" dur="500" fill="hold"/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0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0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9" dur="500" fill="hold"/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0" dur="500" fill="hold"/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0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5" dur="500" fill="hold"/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6" dur="500" fill="hold"/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1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1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9" dur="500" fill="hold"/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0" dur="500" fill="hold"/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5" dur="500" fill="hold"/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6" dur="500" fill="hold"/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2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9" dur="500" fill="hold"/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0" dur="500" fill="hold"/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2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5" dur="500" fill="hold"/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6" dur="500" fill="hold"/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3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3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9" dur="500" fill="hold"/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40" dur="500" fill="hold"/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3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5" dur="500" fill="hold"/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46" dur="500" fill="hold"/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4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4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9" dur="500" fill="hold"/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0" dur="500" fill="hold"/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4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5" dur="500" fill="hold"/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6" dur="500" fill="hold"/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5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9" dur="500" fill="hold"/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0" dur="500" fill="hold"/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65" dur="500" fill="hold"/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6" dur="500" fill="hold"/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6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6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69" dur="500" fill="hold"/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70" dur="500" fill="hold"/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6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1" fill="hold">
                          <p:stCondLst>
                            <p:cond delay="indefinite"/>
                          </p:stCondLst>
                          <p:childTnLst>
                            <p:par>
                              <p:cTn id="1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75" dur="500" fill="hold"/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76" dur="500" fill="hold"/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7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79" dur="500" fill="hold"/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80" dur="500" fill="hold"/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1" fill="hold">
                          <p:stCondLst>
                            <p:cond delay="indefinite"/>
                          </p:stCondLst>
                          <p:childTnLst>
                            <p:par>
                              <p:cTn id="1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3" presetID="2" presetClass="entr" presetSubtype="2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5" dur="500" fill="hold"/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86" dur="500" fill="hold"/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8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87" presetID="2" presetClass="entr" presetSubtype="2" accel="38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9" dur="500" fill="hold"/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90" dur="500" fill="hold"/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8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1" fill="hold">
                          <p:stCondLst>
                            <p:cond delay="indefinite"/>
                          </p:stCondLst>
                          <p:childTnLst>
                            <p:par>
                              <p:cTn id="1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3" grpId="1" uiExpand="1" build="p"/>
          <p:bldP spid="12" grpId="0" animBg="1"/>
          <p:bldP spid="12" grpId="1" animBg="1"/>
          <p:bldGraphic spid="17" grpId="0">
            <p:bldSub>
              <a:bldDgm bld="lvlOne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4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53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7" dur="500" tmFilter="0,0; .5, 0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60" presetID="4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1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5" dur="500" tmFilter="0,0; .5, 0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68" presetID="41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/1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w/1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3" dur="500" tmFilter="0,0; .5, 0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7">
                                                <p:graphicEl>
                                                  <a:dgm id="{BFC210AC-0B4E-4F66-945E-94035F3967F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7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7">
                                                <p:graphicEl>
                                                  <a:dgm id="{80D0DB2B-743D-47B5-9B1A-F97DA82AA5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8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7">
                                                <p:graphicEl>
                                                  <a:dgm id="{FFC7222A-D166-4F99-A6B4-D87E0AF93FE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7">
                                                <p:graphicEl>
                                                  <a:dgm id="{F789D58C-9D60-49D1-916A-59AC5DD3C8A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9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7">
                                                <p:graphicEl>
                                                  <a:dgm id="{A45D5BF3-ADD0-423E-85BC-729D0BFD8A8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9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17">
                                                <p:graphicEl>
                                                  <a:dgm id="{F66F3533-6939-480A-82A2-47093C2DC61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0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0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17">
                                                <p:graphicEl>
                                                  <a:dgm id="{2AF2007E-A301-471A-867A-94F9E4EED89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0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17">
                                                <p:graphicEl>
                                                  <a:dgm id="{A9914065-B264-4285-8BE8-C67A0FAF21E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1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1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7">
                                                <p:graphicEl>
                                                  <a:dgm id="{E393E846-0340-44BF-ABCE-E58876F94F4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17">
                                                <p:graphicEl>
                                                  <a:dgm id="{B251298D-7F38-45C7-876B-835A7835700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2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17">
                                                <p:graphicEl>
                                                  <a:dgm id="{2056CFCC-BC5A-41D3-9A3D-F570F2CF8B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2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17">
                                                <p:graphicEl>
                                                  <a:dgm id="{233DDD34-A712-41B8-9086-CFE62E5CD3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3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3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 fill="hold"/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17">
                                                <p:graphicEl>
                                                  <a:dgm id="{23F4ADBF-D947-4A08-92A1-DEA65B13224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3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500" fill="hold"/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500" fill="hold"/>
                                            <p:tgtEl>
                                              <p:spTgt spid="17">
                                                <p:graphicEl>
                                                  <a:dgm id="{EDCC606D-2A5A-4209-ACEC-ED00360DAEE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4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4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17">
                                                <p:graphicEl>
                                                  <a:dgm id="{9317014C-98A7-4162-A280-62D7DD27D71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4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17">
                                                <p:graphicEl>
                                                  <a:dgm id="{3D7559C1-ADA5-4171-B956-A4CC6B5D698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5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17">
                                                <p:graphicEl>
                                                  <a:dgm id="{BA455D57-7B42-4C83-949B-4BDD5CA7911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17">
                                                <p:graphicEl>
                                                  <a:dgm id="{3CB96DD4-F4C5-4300-8356-906B8B39FE8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6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6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17">
                                                <p:graphicEl>
                                                  <a:dgm id="{84DA2475-8156-4401-9FDF-8CD877FB560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6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1" fill="hold">
                          <p:stCondLst>
                            <p:cond delay="indefinite"/>
                          </p:stCondLst>
                          <p:childTnLst>
                            <p:par>
                              <p:cTn id="1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5" dur="500" fill="hold"/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6" dur="500" fill="hold"/>
                                            <p:tgtEl>
                                              <p:spTgt spid="17">
                                                <p:graphicEl>
                                                  <a:dgm id="{2A4763DE-0A74-474D-90E6-564E2C7C79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7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500" fill="hold"/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500" fill="hold"/>
                                            <p:tgtEl>
                                              <p:spTgt spid="17">
                                                <p:graphicEl>
                                                  <a:dgm id="{1868EB87-7998-40E2-860E-04F6CE178F7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1" fill="hold">
                          <p:stCondLst>
                            <p:cond delay="indefinite"/>
                          </p:stCondLst>
                          <p:childTnLst>
                            <p:par>
                              <p:cTn id="1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3" presetID="2" presetClass="entr" presetSubtype="2" accel="3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17">
                                                <p:graphicEl>
                                                  <a:dgm id="{918CD500-E160-40BD-A5B1-61BFFB2BDD8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83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87" presetID="2" presetClass="entr" presetSubtype="2" accel="3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9" dur="500" fill="hold"/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0" dur="500" fill="hold"/>
                                            <p:tgtEl>
                                              <p:spTgt spid="17">
                                                <p:graphicEl>
                                                  <a:dgm id="{4EFB354E-755C-47A6-B4F9-29461AB2B1F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8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0" name="arrow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1" fill="hold">
                          <p:stCondLst>
                            <p:cond delay="indefinite"/>
                          </p:stCondLst>
                          <p:childTnLst>
                            <p:par>
                              <p:cTn id="1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0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3" grpId="1" uiExpand="1" build="p"/>
          <p:bldP spid="12" grpId="0" animBg="1"/>
          <p:bldP spid="12" grpId="1" animBg="1"/>
          <p:bldGraphic spid="17" grpId="0">
            <p:bldSub>
              <a:bldDgm bld="lvlOne"/>
            </p:bldSub>
          </p:bldGraphic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57" y="5905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DATA PRESENTATION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93" y="1177284"/>
            <a:ext cx="8305800" cy="3596882"/>
          </a:xfrm>
        </p:spPr>
        <p:txBody>
          <a:bodyPr/>
          <a:lstStyle/>
          <a:p>
            <a:pPr marL="0" indent="0"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Objectives: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Frequency distribution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frequency distribution from a data set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Midpoint, relative and cumulative frequencies</a:t>
            </a:r>
            <a:endParaRPr lang="en-US" sz="1200" b="1" cap="all" dirty="0" smtClean="0">
              <a:ln w="9000" cmpd="sng">
                <a:solidFill>
                  <a:srgbClr val="0070C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Graphs of frequency distribution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</a:t>
            </a: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frequency histogram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frequency </a:t>
            </a: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polygon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</a:t>
            </a: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relative </a:t>
            </a:r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frequency histogram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Graphing qualitative data sets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pie chart</a:t>
            </a:r>
          </a:p>
          <a:p>
            <a:pPr lvl="1">
              <a:buFont typeface="+mj-lt"/>
              <a:buAutoNum type="romanLcPeriod"/>
            </a:pP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</a:t>
            </a:r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  </a:t>
            </a:r>
            <a:r>
              <a:rPr lang="en-US" sz="1200" b="1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pareto</a:t>
            </a:r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chart</a:t>
            </a:r>
            <a:endParaRPr lang="en-US" sz="1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1">
              <a:buFont typeface="+mj-lt"/>
              <a:buAutoNum type="romanLcPeriod"/>
            </a:pPr>
            <a:endParaRPr lang="en-US" sz="1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3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 tmFilter="0,0; .5, 1; 1, 1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 tmFilter="0,0; .5, 1; 1, 1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0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uiExpand="1" build="p"/>
          <p:bldP spid="12" grpId="0" animBg="1"/>
          <p:bldP spid="1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3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 tmFilter="0,0; .5, 1; 1, 1"/>
                                            <p:tgtEl>
                                              <p:spTgt spid="3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 tmFilter="0,0; .5, 1; 1, 1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9" end="9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0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0" end="1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uiExpand="1" build="p"/>
          <p:bldP spid="12" grpId="0" animBg="1"/>
          <p:bldP spid="12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57" y="5905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Frequency distribution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693" y="1315067"/>
            <a:ext cx="6743707" cy="951883"/>
          </a:xfrm>
        </p:spPr>
        <p:txBody>
          <a:bodyPr/>
          <a:lstStyle/>
          <a:p>
            <a:pPr marL="457200" lvl="1" indent="0">
              <a:buNone/>
            </a:pPr>
            <a:endParaRPr lang="en-US" sz="1400" b="1" dirty="0">
              <a:ln w="1905"/>
              <a:solidFill>
                <a:schemeClr val="accent1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0" lvl="1" indent="0">
              <a:buNone/>
            </a:pPr>
            <a:r>
              <a:rPr lang="en-US" sz="1400" b="1" dirty="0" smtClean="0">
                <a:ln w="1905"/>
                <a:solidFill>
                  <a:schemeClr val="accent1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following sample data set lists the number of 50 Internet subscribers spent on the internet during their most recent session. Construct a frequency distribution that has seven classes.</a:t>
            </a:r>
            <a:endParaRPr lang="en-US" sz="1400" b="1" dirty="0">
              <a:ln w="1905"/>
              <a:solidFill>
                <a:schemeClr val="accent1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85" y="2343150"/>
            <a:ext cx="5026315" cy="1905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84810" y="1266668"/>
            <a:ext cx="6153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frequency distribution from a data set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52600" y="1543667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3352800" y="2783886"/>
            <a:ext cx="304800" cy="3048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352800" y="2783886"/>
            <a:ext cx="304800" cy="3048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4660" y="1291120"/>
            <a:ext cx="4997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What is a frequency distribution?</a:t>
            </a:r>
            <a:endParaRPr lang="en-US" sz="1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31485" y="1570276"/>
            <a:ext cx="6743707" cy="951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sz="1400" b="1" dirty="0" smtClean="0">
                <a:ln w="1905"/>
                <a:solidFill>
                  <a:schemeClr val="accent1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A frequency distribution  is a table that shows classes or intervals of data entries with a count of the number of entries in each class. The frequency “f” of a class is the number of data entries in the class.</a:t>
            </a:r>
            <a:endParaRPr lang="en-US" sz="1400" b="1" dirty="0">
              <a:ln w="1905"/>
              <a:solidFill>
                <a:schemeClr val="accent1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3150"/>
            <a:ext cx="2431605" cy="2245672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sp>
        <p:nvSpPr>
          <p:cNvPr id="20" name="TextBox 19"/>
          <p:cNvSpPr txBox="1"/>
          <p:nvPr/>
        </p:nvSpPr>
        <p:spPr>
          <a:xfrm>
            <a:off x="5257800" y="2266950"/>
            <a:ext cx="2377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Step 1: Get the Range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215683" y="2530730"/>
                <a:ext cx="19471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𝒎𝒂𝒙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−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𝒎𝒊𝒏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683" y="2530730"/>
                <a:ext cx="1947117" cy="307777"/>
              </a:xfrm>
              <a:prstGeom prst="rect">
                <a:avLst/>
              </a:prstGeom>
              <a:blipFill rotWithShape="1">
                <a:blip r:embed="rId6"/>
                <a:stretch>
                  <a:fillRect t="-1961" b="-27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263531" y="2781134"/>
                <a:ext cx="18992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𝟖𝟖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−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𝟕</m:t>
                      </m:r>
                      <m:r>
                        <a:rPr lang="en-US" sz="14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𝟖𝟏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3531" y="2781134"/>
                <a:ext cx="1899269" cy="307777"/>
              </a:xfrm>
              <a:prstGeom prst="rect">
                <a:avLst/>
              </a:prstGeom>
              <a:blipFill rotWithShape="1">
                <a:blip r:embed="rId7"/>
                <a:stretch>
                  <a:fillRect t="-1961" b="-27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5237087" y="3179423"/>
            <a:ext cx="244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Step 2: compute for class width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014725" y="3670448"/>
                <a:ext cx="3246474" cy="53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𝒄𝒍𝒂𝒔𝒔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 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𝒘𝒊𝒅𝒕𝒉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𝑹𝒂𝒏𝒈𝒆</m:t>
                          </m:r>
                        </m:num>
                        <m:den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𝑵𝒖𝒎𝒃𝒆𝒓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𝒐𝒇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𝒄𝒍𝒂𝒔𝒔</m:t>
                          </m:r>
                        </m:den>
                      </m:f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725" y="3670448"/>
                <a:ext cx="3246474" cy="533416"/>
              </a:xfrm>
              <a:prstGeom prst="rect">
                <a:avLst/>
              </a:prstGeom>
              <a:blipFill rotWithShape="1">
                <a:blip r:embed="rId8"/>
                <a:stretch>
                  <a:fillRect b="-7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5036289" y="4108999"/>
                <a:ext cx="2865528" cy="495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𝒄𝒍𝒂𝒔𝒔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 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𝒘𝒊𝒅𝒕𝒉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𝟖𝟏</m:t>
                          </m:r>
                        </m:num>
                        <m:den>
                          <m: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sz="1400" b="1" i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𝟏𝟏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.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𝟓𝟕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289" y="4108999"/>
                <a:ext cx="2865528" cy="495905"/>
              </a:xfrm>
              <a:prstGeom prst="rect">
                <a:avLst/>
              </a:prstGeom>
              <a:blipFill rotWithShape="1">
                <a:blip r:embed="rId9"/>
                <a:stretch>
                  <a:fillRect r="-1277" b="-71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30" name="Rectangle 29"/>
          <p:cNvSpPr/>
          <p:nvPr/>
        </p:nvSpPr>
        <p:spPr bwMode="auto">
          <a:xfrm>
            <a:off x="76200" y="2365368"/>
            <a:ext cx="1332538" cy="228600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421143" y="2389129"/>
            <a:ext cx="941057" cy="228600"/>
          </a:xfrm>
          <a:prstGeom prst="rect">
            <a:avLst/>
          </a:prstGeom>
          <a:noFill/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 flipV="1">
            <a:off x="552448" y="2593968"/>
            <a:ext cx="209552" cy="1729734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 flipV="1">
            <a:off x="762000" y="2616834"/>
            <a:ext cx="209552" cy="1729734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2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32000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path" presetSubtype="0" repeatCount="indefinite" accel="50000" fill="hold" grpId="1" nodeType="afterEffect" p14:presetBounceEnd="8000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3.05556E-6 -3.03516E-6 L 0.00226 0.37755 " pathEditMode="relative" rAng="0" ptsTypes="AA" p14:bounceEnd="8000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1887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42" presetClass="path" presetSubtype="0" repeatCount="indefinite" accel="50000" fill="hold" grpId="1" nodeType="afterEffect" p14:presetBounceEnd="8000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3.05556E-6 -3.03516E-6 L 0.00226 0.37755 " pathEditMode="relative" rAng="0" ptsTypes="AA" p14:bounceEnd="8000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1887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9" presetID="32" presetClass="emph" presetSubtype="0" repeatCount="indefinite" fill="hold" grpId="3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70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1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72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3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74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4" presetID="32" presetClass="emph" presetSubtype="0" repeatCount="indefinite" fill="hold" grpId="2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85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6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7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8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9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" presetClass="exit" presetSubtype="2" accel="64000" decel="36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2" presetClass="exit" presetSubtype="2" accel="64000" decel="3600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8" fill="hold">
                          <p:stCondLst>
                            <p:cond delay="indefinite"/>
                          </p:stCondLst>
                          <p:childTnLst>
                            <p:par>
                              <p:cTn id="10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1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4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8" fill="hold">
                          <p:stCondLst>
                            <p:cond delay="indefinite"/>
                          </p:stCondLst>
                          <p:childTnLst>
                            <p:par>
                              <p:cTn id="1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0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35" presetClass="path" presetSubtype="0" accel="50000" decel="5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33333E-6 -2.89944E-6 L -0.05834 -2.89944E-6 " pathEditMode="relative" rAng="0" ptsTypes="AA">
                                          <p:cBhvr>
                                            <p:cTn id="154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1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6" presetID="64" presetClass="path" presetSubtype="0" accel="50000" decel="5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33 4.58976E-6 L -0.05833 -0.07095 " pathEditMode="relative" rAng="0" ptsTypes="AA">
                                          <p:cBhvr>
                                            <p:cTn id="157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8" fill="hold">
                          <p:stCondLst>
                            <p:cond delay="indefinite"/>
                          </p:stCondLst>
                          <p:childTnLst>
                            <p:par>
                              <p:cTn id="1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0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4" fill="hold">
                          <p:stCondLst>
                            <p:cond delay="indefinite"/>
                          </p:stCondLst>
                          <p:childTnLst>
                            <p:par>
                              <p:cTn id="1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6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0" fill="hold">
                          <p:stCondLst>
                            <p:cond delay="indefinite"/>
                          </p:stCondLst>
                          <p:childTnLst>
                            <p:par>
                              <p:cTn id="1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2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6" fill="hold">
                          <p:stCondLst>
                            <p:cond delay="indefinite"/>
                          </p:stCondLst>
                          <p:childTnLst>
                            <p:par>
                              <p:cTn id="1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8" presetID="2" presetClass="entr" presetSubtype="2" accel="30000" fill="hold" grpId="0" nodeType="clickEffect" p14:presetBounceEnd="82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2000">
                                          <p:cBhvr additive="base">
                                            <p:cTn id="18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2000">
                                          <p:cBhvr additive="base">
                                            <p:cTn id="18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2" fill="hold">
                          <p:stCondLst>
                            <p:cond delay="indefinite"/>
                          </p:stCondLst>
                          <p:childTnLst>
                            <p:par>
                              <p:cTn id="1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  <p:bldP spid="15" grpId="0"/>
          <p:bldP spid="17" grpId="0" animBg="1"/>
          <p:bldP spid="19" grpId="0" animBg="1"/>
          <p:bldP spid="19" grpId="2" animBg="1"/>
          <p:bldP spid="19" grpId="3" animBg="1"/>
          <p:bldP spid="18" grpId="0"/>
          <p:bldP spid="18" grpId="1"/>
          <p:bldP spid="21" grpId="0"/>
          <p:bldP spid="21" grpId="1"/>
          <p:bldP spid="20" grpId="0"/>
          <p:bldP spid="23" grpId="0"/>
          <p:bldP spid="24" grpId="0"/>
          <p:bldP spid="25" grpId="0"/>
          <p:bldP spid="26" grpId="0"/>
          <p:bldP spid="22" grpId="0"/>
          <p:bldP spid="30" grpId="0" animBg="1"/>
          <p:bldP spid="30" grpId="1" animBg="1"/>
          <p:bldP spid="30" grpId="2" animBg="1"/>
          <p:bldP spid="32" grpId="0" animBg="1"/>
          <p:bldP spid="32" grpId="1" animBg="1"/>
          <p:bldP spid="32" grpId="2" animBg="1"/>
          <p:bldP spid="33" grpId="0" animBg="1"/>
          <p:bldP spid="33" grpId="2" animBg="1"/>
          <p:bldP spid="33" grpId="3" animBg="1"/>
          <p:bldP spid="36" grpId="0" animBg="1"/>
          <p:bldP spid="36" grpId="1" animBg="1"/>
          <p:bldP spid="36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32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path" presetSubtype="0" repeatCount="indefinite" accel="50000" fill="hold" grpId="1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3.05556E-6 -3.03516E-6 L 0.00226 0.37755 " pathEditMode="relative" rAng="0" ptsTypes="AA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1887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42" presetClass="path" presetSubtype="0" repeatCount="indefinite" accel="50000" fill="hold" grpId="1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3.05556E-6 -3.03516E-6 L 0.00226 0.37755 " pathEditMode="relative" rAng="0" ptsTypes="AA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1887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9" presetID="32" presetClass="emph" presetSubtype="0" repeatCount="indefinite" fill="hold" grpId="3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70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1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72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73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74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8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4" presetID="32" presetClass="emph" presetSubtype="0" repeatCount="indefinite" fill="hold" grpId="2" nodeType="after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85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6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7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8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9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" presetClass="exit" presetSubtype="2" accel="64000" decel="36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2" presetClass="exit" presetSubtype="2" accel="64000" decel="3600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8" fill="hold">
                          <p:stCondLst>
                            <p:cond delay="indefinite"/>
                          </p:stCondLst>
                          <p:childTnLst>
                            <p:par>
                              <p:cTn id="10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1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8" fill="hold">
                          <p:stCondLst>
                            <p:cond delay="indefinite"/>
                          </p:stCondLst>
                          <p:childTnLst>
                            <p:par>
                              <p:cTn id="1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0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35" presetClass="path" presetSubtype="0" accel="50000" decel="5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33333E-6 -2.89944E-6 L -0.05834 -2.89944E-6 " pathEditMode="relative" rAng="0" ptsTypes="AA">
                                          <p:cBhvr>
                                            <p:cTn id="154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1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6" presetID="64" presetClass="path" presetSubtype="0" accel="50000" decel="5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33 4.58976E-6 L -0.05833 -0.07095 " pathEditMode="relative" rAng="0" ptsTypes="AA">
                                          <p:cBhvr>
                                            <p:cTn id="157" dur="2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8" fill="hold">
                          <p:stCondLst>
                            <p:cond delay="indefinite"/>
                          </p:stCondLst>
                          <p:childTnLst>
                            <p:par>
                              <p:cTn id="1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0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4" fill="hold">
                          <p:stCondLst>
                            <p:cond delay="indefinite"/>
                          </p:stCondLst>
                          <p:childTnLst>
                            <p:par>
                              <p:cTn id="1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6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0" fill="hold">
                          <p:stCondLst>
                            <p:cond delay="indefinite"/>
                          </p:stCondLst>
                          <p:childTnLst>
                            <p:par>
                              <p:cTn id="1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2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6" fill="hold">
                          <p:stCondLst>
                            <p:cond delay="indefinite"/>
                          </p:stCondLst>
                          <p:childTnLst>
                            <p:par>
                              <p:cTn id="1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8" presetID="2" presetClass="entr" presetSubtype="2" accel="30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2" fill="hold">
                          <p:stCondLst>
                            <p:cond delay="indefinite"/>
                          </p:stCondLst>
                          <p:childTnLst>
                            <p:par>
                              <p:cTn id="1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5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  <p:bldP spid="15" grpId="0"/>
          <p:bldP spid="17" grpId="0" animBg="1"/>
          <p:bldP spid="19" grpId="0" animBg="1"/>
          <p:bldP spid="19" grpId="2" animBg="1"/>
          <p:bldP spid="19" grpId="3" animBg="1"/>
          <p:bldP spid="18" grpId="0"/>
          <p:bldP spid="18" grpId="1"/>
          <p:bldP spid="21" grpId="0"/>
          <p:bldP spid="21" grpId="1"/>
          <p:bldP spid="20" grpId="0"/>
          <p:bldP spid="23" grpId="0"/>
          <p:bldP spid="24" grpId="0"/>
          <p:bldP spid="25" grpId="0"/>
          <p:bldP spid="26" grpId="0"/>
          <p:bldP spid="22" grpId="0"/>
          <p:bldP spid="30" grpId="0" animBg="1"/>
          <p:bldP spid="30" grpId="1" animBg="1"/>
          <p:bldP spid="30" grpId="2" animBg="1"/>
          <p:bldP spid="32" grpId="0" animBg="1"/>
          <p:bldP spid="32" grpId="1" animBg="1"/>
          <p:bldP spid="32" grpId="2" animBg="1"/>
          <p:bldP spid="33" grpId="0" animBg="1"/>
          <p:bldP spid="33" grpId="2" animBg="1"/>
          <p:bldP spid="33" grpId="3" animBg="1"/>
          <p:bldP spid="36" grpId="0" animBg="1"/>
          <p:bldP spid="36" grpId="1" animBg="1"/>
          <p:bldP spid="36" grpId="2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" y="535754"/>
            <a:ext cx="5026315" cy="1905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036289" y="503840"/>
            <a:ext cx="2377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Step 1: Get the Range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994172" y="767620"/>
                <a:ext cx="19471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𝒎𝒂𝒙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−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𝒎𝒊𝒏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172" y="767620"/>
                <a:ext cx="1947117" cy="307777"/>
              </a:xfrm>
              <a:prstGeom prst="rect">
                <a:avLst/>
              </a:prstGeom>
              <a:blipFill rotWithShape="1">
                <a:blip r:embed="rId3"/>
                <a:stretch>
                  <a:fillRect t="-2000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042020" y="1018024"/>
                <a:ext cx="18992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𝟖𝟖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−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𝟕</m:t>
                      </m:r>
                      <m:r>
                        <a:rPr lang="en-US" sz="14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i="0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𝟖𝟏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020" y="1018024"/>
                <a:ext cx="1899269" cy="307777"/>
              </a:xfrm>
              <a:prstGeom prst="rect">
                <a:avLst/>
              </a:prstGeom>
              <a:blipFill rotWithShape="1">
                <a:blip r:embed="rId4"/>
                <a:stretch>
                  <a:fillRect t="-2000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4963635" y="1416314"/>
            <a:ext cx="244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Step 2: compute for class width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793214" y="1907338"/>
                <a:ext cx="3246474" cy="53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𝒄𝒍𝒂𝒔𝒔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 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𝒘𝒊𝒅𝒕𝒉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𝑹𝒂𝒏𝒈𝒆</m:t>
                          </m:r>
                        </m:num>
                        <m:den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𝑵𝒖𝒎𝒃𝒆𝒓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𝒐𝒇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 cap="all" smtClean="0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𝒄𝒍𝒂𝒔𝒔</m:t>
                          </m:r>
                        </m:den>
                      </m:f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214" y="1907338"/>
                <a:ext cx="3246474" cy="533416"/>
              </a:xfrm>
              <a:prstGeom prst="rect">
                <a:avLst/>
              </a:prstGeom>
              <a:blipFill rotWithShape="1">
                <a:blip r:embed="rId5"/>
                <a:stretch>
                  <a:fillRect b="-74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814778" y="2345889"/>
                <a:ext cx="2865528" cy="495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𝒄𝒍𝒂𝒔𝒔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 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𝒘𝒊𝒅𝒕𝒉</m:t>
                      </m:r>
                      <m:r>
                        <a:rPr lang="en-US" sz="1400" b="1" i="1" cap="all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𝟖𝟏</m:t>
                          </m:r>
                        </m:num>
                        <m:den>
                          <m:r>
                            <a:rPr lang="en-US" sz="1400" b="1" i="1" cap="all">
                              <a:ln w="9000" cmpd="sng">
                                <a:solidFill>
                                  <a:schemeClr val="accent4">
                                    <a:shade val="50000"/>
                                    <a:satMod val="120000"/>
                                  </a:schemeClr>
                                </a:solidFill>
                                <a:prstDash val="solid"/>
                              </a:ln>
                              <a:gradFill>
                                <a:gsLst>
                                  <a:gs pos="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  <a:gs pos="43000">
                                    <a:schemeClr val="accent4">
                                      <a:satMod val="255000"/>
                                    </a:schemeClr>
                                  </a:gs>
                                  <a:gs pos="48000">
                                    <a:schemeClr val="accent4">
                                      <a:shade val="85000"/>
                                      <a:satMod val="255000"/>
                                    </a:schemeClr>
                                  </a:gs>
                                  <a:gs pos="100000">
                                    <a:schemeClr val="accent4">
                                      <a:shade val="20000"/>
                                      <a:satMod val="245000"/>
                                    </a:schemeClr>
                                  </a:gs>
                                </a:gsLst>
                                <a:lin ang="5400000"/>
                              </a:gradFill>
                              <a:effectLst>
                                <a:reflection blurRad="12700" stA="28000" endPos="45000" dist="1000" dir="5400000" sy="-100000" algn="bl" rotWithShape="0"/>
                              </a:effectLst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en-US" sz="1400" b="1" i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𝟏𝟏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.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𝟓𝟕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=</m:t>
                      </m:r>
                      <m:r>
                        <a:rPr lang="en-US" sz="1400" b="1" cap="all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en-US" sz="1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4778" y="2345889"/>
                <a:ext cx="2865528" cy="495905"/>
              </a:xfrm>
              <a:prstGeom prst="rect">
                <a:avLst/>
              </a:prstGeom>
              <a:blipFill rotWithShape="1">
                <a:blip r:embed="rId6"/>
                <a:stretch>
                  <a:fillRect r="-1064" b="-71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 bwMode="auto">
          <a:xfrm>
            <a:off x="175862" y="2392190"/>
            <a:ext cx="1195737" cy="30458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Classes</a:t>
            </a:r>
          </a:p>
        </p:txBody>
      </p:sp>
      <p:sp>
        <p:nvSpPr>
          <p:cNvPr id="37" name="Rectangle 36"/>
          <p:cNvSpPr/>
          <p:nvPr/>
        </p:nvSpPr>
        <p:spPr bwMode="auto">
          <a:xfrm rot="16200000">
            <a:off x="-535354" y="3435370"/>
            <a:ext cx="2008574" cy="58613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Lower Class limit</a:t>
            </a: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62512" y="3423639"/>
            <a:ext cx="2008575" cy="60959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Upper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Class limit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1371599" y="2389969"/>
            <a:ext cx="1371601" cy="30680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Frequency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4800" y="2722424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2626" y="3027224"/>
            <a:ext cx="5126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31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43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55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67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79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0" y="3028950"/>
            <a:ext cx="76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- 30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- 42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- 54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- 66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- 78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- 90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48274" y="2734092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- 18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7" name="Rectangle 46"/>
          <p:cNvSpPr/>
          <p:nvPr/>
        </p:nvSpPr>
        <p:spPr bwMode="auto">
          <a:xfrm rot="5400000">
            <a:off x="1053111" y="3015264"/>
            <a:ext cx="2008575" cy="137160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1600200" y="1248112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2552700" y="576220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1562100" y="563001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2070690" y="1645817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875303" y="273409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2070690" y="576220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1061234" y="128363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583230" y="909500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4582635" y="58531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048000" y="57415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2552700" y="128363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003537" y="58531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87931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2571748" y="162111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4003537" y="1287939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1573229" y="162605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1066799" y="1933912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11183" y="296441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96706" y="1948363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1116663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620491" y="58531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1100396" y="60878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3055058" y="1635459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1066799" y="16286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4582635" y="128363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2585653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3581400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557774" y="1635459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3581400" y="1969427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620491" y="197784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3059767" y="1951502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828800" y="325755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94822" y="162111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1580462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2057399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4572000" y="196025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Oval 93"/>
          <p:cNvSpPr/>
          <p:nvPr/>
        </p:nvSpPr>
        <p:spPr bwMode="auto">
          <a:xfrm>
            <a:off x="2070690" y="196025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4038600" y="197078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93516" y="56107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3577965" y="576220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905000" y="35740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1573229" y="197078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val 101"/>
          <p:cNvSpPr/>
          <p:nvPr/>
        </p:nvSpPr>
        <p:spPr bwMode="auto">
          <a:xfrm>
            <a:off x="3581400" y="127612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val 102"/>
          <p:cNvSpPr/>
          <p:nvPr/>
        </p:nvSpPr>
        <p:spPr bwMode="auto">
          <a:xfrm>
            <a:off x="4572000" y="883624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609597" y="1262119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3581400" y="162111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896894" y="386715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  <p:sp>
        <p:nvSpPr>
          <p:cNvPr id="108" name="Oval 107"/>
          <p:cNvSpPr/>
          <p:nvPr/>
        </p:nvSpPr>
        <p:spPr bwMode="auto">
          <a:xfrm>
            <a:off x="4572000" y="161206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2031756" y="128363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Oval 109"/>
          <p:cNvSpPr/>
          <p:nvPr/>
        </p:nvSpPr>
        <p:spPr bwMode="auto">
          <a:xfrm>
            <a:off x="4038600" y="921508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Oval 110"/>
          <p:cNvSpPr/>
          <p:nvPr/>
        </p:nvSpPr>
        <p:spPr bwMode="auto">
          <a:xfrm>
            <a:off x="2523131" y="1940530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Oval 111"/>
          <p:cNvSpPr/>
          <p:nvPr/>
        </p:nvSpPr>
        <p:spPr bwMode="auto">
          <a:xfrm>
            <a:off x="87931" y="128363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4031322" y="1612065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896894" y="41074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5" name="Oval 114"/>
          <p:cNvSpPr/>
          <p:nvPr/>
        </p:nvSpPr>
        <p:spPr bwMode="auto">
          <a:xfrm>
            <a:off x="3048000" y="928142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Oval 115"/>
          <p:cNvSpPr/>
          <p:nvPr/>
        </p:nvSpPr>
        <p:spPr bwMode="auto">
          <a:xfrm>
            <a:off x="3048000" y="1272666"/>
            <a:ext cx="381000" cy="409238"/>
          </a:xfrm>
          <a:prstGeom prst="ellipse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896894" y="440055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844045" y="2872085"/>
            <a:ext cx="2836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Step 3: construct the frequency table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7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9" name="TextBox 8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2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152412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accel="56000" fill="hold" grpId="0" nodeType="clickEffect" p14:presetBounceEnd="7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5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9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8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set>
                                          <p:cBhvr>
                                            <p:cTn id="8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9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4" accel="38000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9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9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0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set>
                                          <p:cBhvr>
                                            <p:cTn id="10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0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8" fill="hold">
                          <p:stCondLst>
                            <p:cond delay="indefinite"/>
                          </p:stCondLst>
                          <p:childTnLst>
                            <p:par>
                              <p:cTn id="10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0" presetID="2" presetClass="entr" presetSubtype="4" accel="40000" fill="hold" grpId="0" nodeType="clickEffect" p14:presetBounceEnd="52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4" fill="hold">
                          <p:stCondLst>
                            <p:cond delay="indefinite"/>
                          </p:stCondLst>
                          <p:childTnLst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1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3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5" fill="hold">
                          <p:stCondLst>
                            <p:cond delay="indefinite"/>
                          </p:stCondLst>
                          <p:childTnLst>
                            <p:par>
                              <p:cTn id="1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7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6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9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9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9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0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6" fill="hold">
                          <p:stCondLst>
                            <p:cond delay="indefinite"/>
                          </p:stCondLst>
                          <p:childTnLst>
                            <p:par>
                              <p:cTn id="2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8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8" fill="hold">
                          <p:stCondLst>
                            <p:cond delay="indefinite"/>
                          </p:stCondLst>
                          <p:childTnLst>
                            <p:par>
                              <p:cTn id="2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4" fill="hold">
                          <p:stCondLst>
                            <p:cond delay="indefinite"/>
                          </p:stCondLst>
                          <p:childTnLst>
                            <p:par>
                              <p:cTn id="2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6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4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7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7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8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8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9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9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96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7" fill="hold">
                          <p:stCondLst>
                            <p:cond delay="indefinite"/>
                          </p:stCondLst>
                          <p:childTnLst>
                            <p:par>
                              <p:cTn id="2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4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3" fill="hold">
                          <p:stCondLst>
                            <p:cond delay="indefinite"/>
                          </p:stCondLst>
                          <p:childTnLst>
                            <p:par>
                              <p:cTn id="3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5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6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7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7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6" fill="hold">
                          <p:stCondLst>
                            <p:cond delay="indefinite"/>
                          </p:stCondLst>
                          <p:childTnLst>
                            <p:par>
                              <p:cTn id="3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7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7" fill="hold">
                          <p:stCondLst>
                            <p:cond delay="indefinite"/>
                          </p:stCondLst>
                          <p:childTnLst>
                            <p:par>
                              <p:cTn id="4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9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5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2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8" fill="hold">
                          <p:stCondLst>
                            <p:cond delay="indefinite"/>
                          </p:stCondLst>
                          <p:childTnLst>
                            <p:par>
                              <p:cTn id="4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5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9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8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0" fill="hold">
                          <p:stCondLst>
                            <p:cond delay="indefinite"/>
                          </p:stCondLst>
                          <p:childTnLst>
                            <p:par>
                              <p:cTn id="4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2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5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5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6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2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7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7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5" fill="hold">
                          <p:stCondLst>
                            <p:cond delay="indefinite"/>
                          </p:stCondLst>
                          <p:childTnLst>
                            <p:par>
                              <p:cTn id="4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2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0" fill="hold">
                          <p:stCondLst>
                            <p:cond delay="indefinite"/>
                          </p:stCondLst>
                          <p:childTnLst>
                            <p:par>
                              <p:cTn id="5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2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0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0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0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9" fill="hold">
                          <p:stCondLst>
                            <p:cond delay="indefinite"/>
                          </p:stCondLst>
                          <p:childTnLst>
                            <p:par>
                              <p:cTn id="5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16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2" fill="hold">
                          <p:stCondLst>
                            <p:cond delay="indefinite"/>
                          </p:stCondLst>
                          <p:childTnLst>
                            <p:par>
                              <p:cTn id="5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9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0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33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24" grpId="0"/>
          <p:bldP spid="25" grpId="0"/>
          <p:bldP spid="26" grpId="0"/>
          <p:bldP spid="27" grpId="0"/>
          <p:bldP spid="28" grpId="0"/>
          <p:bldP spid="29" grpId="0"/>
          <p:bldP spid="36" grpId="0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40" grpId="0"/>
          <p:bldP spid="41" grpId="0"/>
          <p:bldP spid="45" grpId="0"/>
          <p:bldP spid="46" grpId="0"/>
          <p:bldP spid="47" grpId="0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2" grpId="0" animBg="1"/>
          <p:bldP spid="62" grpId="1" animBg="1"/>
          <p:bldP spid="63" grpId="0" animBg="1"/>
          <p:bldP spid="63" grpId="1" animBg="1"/>
          <p:bldP spid="65" grpId="0" animBg="1"/>
          <p:bldP spid="65" grpId="1" animBg="1"/>
          <p:bldP spid="66" grpId="0" animBg="1"/>
          <p:bldP spid="66" grpId="1" animBg="1"/>
          <p:bldP spid="67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79" grpId="0" animBg="1"/>
          <p:bldP spid="79" grpId="1" animBg="1"/>
          <p:bldP spid="80" grpId="0" animBg="1"/>
          <p:bldP spid="80" grpId="1" animBg="1"/>
          <p:bldP spid="81" grpId="0" animBg="1"/>
          <p:bldP spid="81" grpId="1" animBg="1"/>
          <p:bldP spid="88" grpId="0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  <p:bldP spid="93" grpId="0" animBg="1"/>
          <p:bldP spid="93" grpId="1" animBg="1"/>
          <p:bldP spid="94" grpId="0" animBg="1"/>
          <p:bldP spid="94" grpId="1" animBg="1"/>
          <p:bldP spid="95" grpId="0" animBg="1"/>
          <p:bldP spid="95" grpId="1" animBg="1"/>
          <p:bldP spid="98" grpId="0" animBg="1"/>
          <p:bldP spid="98" grpId="1" animBg="1"/>
          <p:bldP spid="99" grpId="0" animBg="1"/>
          <p:bldP spid="99" grpId="1" animBg="1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5" grpId="0" animBg="1"/>
          <p:bldP spid="105" grpId="1" animBg="1"/>
          <p:bldP spid="106" grpId="0" animBg="1"/>
          <p:bldP spid="106" grpId="1" animBg="1"/>
          <p:bldP spid="107" grpId="0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 animBg="1"/>
          <p:bldP spid="115" grpId="1" animBg="1"/>
          <p:bldP spid="116" grpId="0" animBg="1"/>
          <p:bldP spid="116" grpId="1" animBg="1"/>
          <p:bldP spid="117" grpId="0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accel="56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9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8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set>
                                          <p:cBhvr>
                                            <p:cTn id="8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9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" presetClass="entr" presetSubtype="4" accel="3800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9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0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accent2"/>
                                          </p:to>
                                        </p:animClr>
                                        <p:set>
                                          <p:cBhvr>
                                            <p:cTn id="10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0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8" fill="hold">
                          <p:stCondLst>
                            <p:cond delay="indefinite"/>
                          </p:stCondLst>
                          <p:childTnLst>
                            <p:par>
                              <p:cTn id="10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4" fill="hold">
                          <p:stCondLst>
                            <p:cond delay="indefinite"/>
                          </p:stCondLst>
                          <p:childTnLst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1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3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5" fill="hold">
                          <p:stCondLst>
                            <p:cond delay="indefinite"/>
                          </p:stCondLst>
                          <p:childTnLst>
                            <p:par>
                              <p:cTn id="1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7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6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9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9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9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0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0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6" fill="hold">
                          <p:stCondLst>
                            <p:cond delay="indefinite"/>
                          </p:stCondLst>
                          <p:childTnLst>
                            <p:par>
                              <p:cTn id="2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8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8" fill="hold">
                          <p:stCondLst>
                            <p:cond delay="indefinite"/>
                          </p:stCondLst>
                          <p:childTnLst>
                            <p:par>
                              <p:cTn id="2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4" fill="hold">
                          <p:stCondLst>
                            <p:cond delay="indefinite"/>
                          </p:stCondLst>
                          <p:childTnLst>
                            <p:par>
                              <p:cTn id="2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6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4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7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7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8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8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8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9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9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96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7" fill="hold">
                          <p:stCondLst>
                            <p:cond delay="indefinite"/>
                          </p:stCondLst>
                          <p:childTnLst>
                            <p:par>
                              <p:cTn id="2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4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3" fill="hold">
                          <p:stCondLst>
                            <p:cond delay="indefinite"/>
                          </p:stCondLst>
                          <p:childTnLst>
                            <p:par>
                              <p:cTn id="3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5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5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6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9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7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7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6" fill="hold">
                          <p:stCondLst>
                            <p:cond delay="indefinite"/>
                          </p:stCondLst>
                          <p:childTnLst>
                            <p:par>
                              <p:cTn id="3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7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7" fill="hold">
                          <p:stCondLst>
                            <p:cond delay="indefinite"/>
                          </p:stCondLst>
                          <p:childTnLst>
                            <p:par>
                              <p:cTn id="4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9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3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5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7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1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1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2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2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8" fill="hold">
                          <p:stCondLst>
                            <p:cond delay="indefinite"/>
                          </p:stCondLst>
                          <p:childTnLst>
                            <p:par>
                              <p:cTn id="4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5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9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8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0" fill="hold">
                          <p:stCondLst>
                            <p:cond delay="indefinite"/>
                          </p:stCondLst>
                          <p:childTnLst>
                            <p:par>
                              <p:cTn id="4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2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5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5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60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2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4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8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7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7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5" fill="hold">
                          <p:stCondLst>
                            <p:cond delay="indefinite"/>
                          </p:stCondLst>
                          <p:childTnLst>
                            <p:par>
                              <p:cTn id="4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2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0" fill="hold">
                          <p:stCondLst>
                            <p:cond delay="indefinite"/>
                          </p:stCondLst>
                          <p:childTnLst>
                            <p:par>
                              <p:cTn id="50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2" presetID="6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0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06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0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9" fill="hold">
                          <p:stCondLst>
                            <p:cond delay="indefinite"/>
                          </p:stCondLst>
                          <p:childTnLst>
                            <p:par>
                              <p:cTn id="5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16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2" fill="hold">
                          <p:stCondLst>
                            <p:cond delay="indefinite"/>
                          </p:stCondLst>
                          <p:childTnLst>
                            <p:par>
                              <p:cTn id="5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4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6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8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9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0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33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24" grpId="0"/>
          <p:bldP spid="25" grpId="0"/>
          <p:bldP spid="26" grpId="0"/>
          <p:bldP spid="27" grpId="0"/>
          <p:bldP spid="28" grpId="0"/>
          <p:bldP spid="29" grpId="0"/>
          <p:bldP spid="36" grpId="0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40" grpId="0"/>
          <p:bldP spid="41" grpId="0"/>
          <p:bldP spid="45" grpId="0"/>
          <p:bldP spid="46" grpId="0"/>
          <p:bldP spid="47" grpId="0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/>
          <p:bldP spid="53" grpId="0" animBg="1"/>
          <p:bldP spid="53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2" grpId="0" animBg="1"/>
          <p:bldP spid="62" grpId="1" animBg="1"/>
          <p:bldP spid="63" grpId="0" animBg="1"/>
          <p:bldP spid="63" grpId="1" animBg="1"/>
          <p:bldP spid="65" grpId="0" animBg="1"/>
          <p:bldP spid="65" grpId="1" animBg="1"/>
          <p:bldP spid="66" grpId="0" animBg="1"/>
          <p:bldP spid="66" grpId="1" animBg="1"/>
          <p:bldP spid="67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79" grpId="0" animBg="1"/>
          <p:bldP spid="79" grpId="1" animBg="1"/>
          <p:bldP spid="80" grpId="0" animBg="1"/>
          <p:bldP spid="80" grpId="1" animBg="1"/>
          <p:bldP spid="81" grpId="0" animBg="1"/>
          <p:bldP spid="81" grpId="1" animBg="1"/>
          <p:bldP spid="88" grpId="0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  <p:bldP spid="93" grpId="0" animBg="1"/>
          <p:bldP spid="93" grpId="1" animBg="1"/>
          <p:bldP spid="94" grpId="0" animBg="1"/>
          <p:bldP spid="94" grpId="1" animBg="1"/>
          <p:bldP spid="95" grpId="0" animBg="1"/>
          <p:bldP spid="95" grpId="1" animBg="1"/>
          <p:bldP spid="98" grpId="0" animBg="1"/>
          <p:bldP spid="98" grpId="1" animBg="1"/>
          <p:bldP spid="99" grpId="0" animBg="1"/>
          <p:bldP spid="99" grpId="1" animBg="1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5" grpId="0" animBg="1"/>
          <p:bldP spid="105" grpId="1" animBg="1"/>
          <p:bldP spid="106" grpId="0" animBg="1"/>
          <p:bldP spid="106" grpId="1" animBg="1"/>
          <p:bldP spid="107" grpId="0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 animBg="1"/>
          <p:bldP spid="115" grpId="1" animBg="1"/>
          <p:bldP spid="116" grpId="0" animBg="1"/>
          <p:bldP spid="116" grpId="1" animBg="1"/>
          <p:bldP spid="117" grpId="0"/>
          <p:bldP spid="11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00257" y="5905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Frequency distribution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4810" y="1266668"/>
            <a:ext cx="6153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Midpoint, relative and cumulative frequencies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55" b="2079"/>
          <a:stretch/>
        </p:blipFill>
        <p:spPr bwMode="auto">
          <a:xfrm>
            <a:off x="180243" y="1581150"/>
            <a:ext cx="2053999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0" r="50991" b="2079"/>
          <a:stretch/>
        </p:blipFill>
        <p:spPr bwMode="auto">
          <a:xfrm>
            <a:off x="2209800" y="1581150"/>
            <a:ext cx="1104181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5" r="29971" b="2079"/>
          <a:stretch/>
        </p:blipFill>
        <p:spPr bwMode="auto">
          <a:xfrm>
            <a:off x="3276600" y="1581150"/>
            <a:ext cx="1345721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4" r="415" b="2079"/>
          <a:stretch/>
        </p:blipFill>
        <p:spPr bwMode="auto">
          <a:xfrm>
            <a:off x="4572000" y="1581150"/>
            <a:ext cx="1915064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 bwMode="auto">
          <a:xfrm>
            <a:off x="2414316" y="19621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428336" y="23431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438400" y="26479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438400" y="29527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438400" y="33337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438400" y="36385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2438400" y="39433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3647536" y="19621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647536" y="23431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657600" y="26479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647536" y="29527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647536" y="33337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647536" y="36385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7536" y="39433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237672" y="19621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237672" y="23431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247736" y="26479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237672" y="29527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237672" y="3333749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5237672" y="36385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5237672" y="3943350"/>
            <a:ext cx="695864" cy="228601"/>
          </a:xfrm>
          <a:prstGeom prst="rect">
            <a:avLst/>
          </a:prstGeom>
          <a:solidFill>
            <a:srgbClr val="770F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341753" y="2387266"/>
                <a:ext cx="1638294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753" y="2387266"/>
                <a:ext cx="1638294" cy="609077"/>
              </a:xfrm>
              <a:prstGeom prst="rect">
                <a:avLst/>
              </a:prstGeom>
              <a:blipFill rotWithShape="1">
                <a:blip r:embed="rId3"/>
                <a:stretch>
                  <a:fillRect r="-1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368334" y="2952930"/>
                <a:ext cx="1638294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7+18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334" y="2952930"/>
                <a:ext cx="1638294" cy="609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341753" y="3637185"/>
                <a:ext cx="16382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=12.5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753" y="3637185"/>
                <a:ext cx="1638294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313981" y="1658053"/>
                <a:ext cx="1638294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981" y="1658053"/>
                <a:ext cx="1638294" cy="609077"/>
              </a:xfrm>
              <a:prstGeom prst="rect">
                <a:avLst/>
              </a:prstGeom>
              <a:blipFill rotWithShape="1">
                <a:blip r:embed="rId6"/>
                <a:stretch>
                  <a:fillRect r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5116113" y="1841870"/>
                <a:ext cx="1373671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%=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113" y="1841870"/>
                <a:ext cx="1373671" cy="61888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118777" y="2451210"/>
                <a:ext cx="1373671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%=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8777" y="2451210"/>
                <a:ext cx="1373671" cy="61888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597512" y="2954461"/>
                <a:ext cx="2034039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%=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=12%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512" y="2954461"/>
                <a:ext cx="2034039" cy="612796"/>
              </a:xfrm>
              <a:prstGeom prst="rect">
                <a:avLst/>
              </a:prstGeom>
              <a:blipFill rotWithShape="1">
                <a:blip r:embed="rId9"/>
                <a:stretch>
                  <a:fillRect r="-3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506118" y="1897798"/>
                <a:ext cx="22378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𝑐𝑢𝑚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𝑐𝑢𝑚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118" y="1897798"/>
                <a:ext cx="2237829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197" r="-408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Triangle 3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6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8" name="TextBox 7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0" name="Group 9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1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94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3.33333E-6 3.58421E-6 L 0.00226 0.06385 " pathEditMode="relative" rAng="0" ptsTypes="AA">
                                          <p:cBhvr>
                                            <p:cTn id="30" dur="10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3177"/>
                                        </p:animMotion>
                                        <p:animRot by="1500000">
                                          <p:cBhvr>
                                            <p:cTn id="31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2" dur="50" fill="hold">
                                              <p:stCondLst>
                                                <p:cond delay="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3" dur="5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4" dur="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4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08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13" dur="2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18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0" fill="hold">
                          <p:stCondLst>
                            <p:cond delay="indefinite"/>
                          </p:stCondLst>
                          <p:childTnLst>
                            <p:par>
                              <p:cTn id="1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23" dur="2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28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33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38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0" fill="hold">
                          <p:stCondLst>
                            <p:cond delay="indefinite"/>
                          </p:stCondLst>
                          <p:childTnLst>
                            <p:par>
                              <p:cTn id="1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7" fill="hold">
                          <p:stCondLst>
                            <p:cond delay="indefinite"/>
                          </p:stCondLst>
                          <p:childTnLst>
                            <p:par>
                              <p:cTn id="1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3" fill="hold">
                          <p:stCondLst>
                            <p:cond delay="indefinite"/>
                          </p:stCondLst>
                          <p:childTnLst>
                            <p:par>
                              <p:cTn id="1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9" fill="hold">
                          <p:stCondLst>
                            <p:cond delay="indefinite"/>
                          </p:stCondLst>
                          <p:childTnLst>
                            <p:par>
                              <p:cTn id="2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5" fill="hold">
                          <p:stCondLst>
                            <p:cond delay="indefinite"/>
                          </p:stCondLst>
                          <p:childTnLst>
                            <p:par>
                              <p:cTn id="2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08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0" fill="hold">
                          <p:stCondLst>
                            <p:cond delay="indefinite"/>
                          </p:stCondLst>
                          <p:childTnLst>
                            <p:par>
                              <p:cTn id="2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13" dur="2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5" fill="hold">
                          <p:stCondLst>
                            <p:cond delay="indefinite"/>
                          </p:stCondLst>
                          <p:childTnLst>
                            <p:par>
                              <p:cTn id="2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18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0" fill="hold">
                          <p:stCondLst>
                            <p:cond delay="indefinite"/>
                          </p:stCondLst>
                          <p:childTnLst>
                            <p:par>
                              <p:cTn id="2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23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5" fill="hold">
                          <p:stCondLst>
                            <p:cond delay="indefinite"/>
                          </p:stCondLst>
                          <p:childTnLst>
                            <p:par>
                              <p:cTn id="2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28" dur="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0" fill="hold">
                          <p:stCondLst>
                            <p:cond delay="indefinite"/>
                          </p:stCondLst>
                          <p:childTnLst>
                            <p:par>
                              <p:cTn id="2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33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5" fill="hold">
                          <p:stCondLst>
                            <p:cond delay="indefinite"/>
                          </p:stCondLst>
                          <p:childTnLst>
                            <p:par>
                              <p:cTn id="2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38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0" fill="hold">
                          <p:stCondLst>
                            <p:cond delay="indefinite"/>
                          </p:stCondLst>
                          <p:childTnLst>
                            <p:par>
                              <p:cTn id="2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1" fill="hold">
                          <p:stCondLst>
                            <p:cond delay="indefinite"/>
                          </p:stCondLst>
                          <p:childTnLst>
                            <p:par>
                              <p:cTn id="2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5" fill="hold">
                          <p:stCondLst>
                            <p:cond delay="indefinite"/>
                          </p:stCondLst>
                          <p:childTnLst>
                            <p:par>
                              <p:cTn id="2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1" fill="hold">
                          <p:stCondLst>
                            <p:cond delay="indefinite"/>
                          </p:stCondLst>
                          <p:childTnLst>
                            <p:par>
                              <p:cTn id="2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3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6" fill="hold">
                          <p:stCondLst>
                            <p:cond delay="indefinite"/>
                          </p:stCondLst>
                          <p:childTnLst>
                            <p:par>
                              <p:cTn id="2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99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1" fill="hold">
                          <p:stCondLst>
                            <p:cond delay="indefinite"/>
                          </p:stCondLst>
                          <p:childTnLst>
                            <p:par>
                              <p:cTn id="3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04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6" fill="hold">
                          <p:stCondLst>
                            <p:cond delay="indefinite"/>
                          </p:stCondLst>
                          <p:childTnLst>
                            <p:par>
                              <p:cTn id="3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09" dur="2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1" fill="hold">
                          <p:stCondLst>
                            <p:cond delay="indefinite"/>
                          </p:stCondLst>
                          <p:childTnLst>
                            <p:par>
                              <p:cTn id="3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14" dur="2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6" fill="hold">
                          <p:stCondLst>
                            <p:cond delay="indefinite"/>
                          </p:stCondLst>
                          <p:childTnLst>
                            <p:par>
                              <p:cTn id="3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19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1" fill="hold">
                          <p:stCondLst>
                            <p:cond delay="indefinite"/>
                          </p:stCondLst>
                          <p:childTnLst>
                            <p:par>
                              <p:cTn id="3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4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6" fill="hold">
                          <p:stCondLst>
                            <p:cond delay="indefinite"/>
                          </p:stCondLst>
                          <p:childTnLst>
                            <p:par>
                              <p:cTn id="3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9" dur="2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1" fill="hold">
                          <p:stCondLst>
                            <p:cond delay="indefinite"/>
                          </p:stCondLst>
                          <p:childTnLst>
                            <p:par>
                              <p:cTn id="3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5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9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4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3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4" grpId="0"/>
          <p:bldP spid="14" grpId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4" grpId="0"/>
          <p:bldP spid="44" grpId="1"/>
          <p:bldP spid="45" grpId="0"/>
          <p:bldP spid="45" grpId="1"/>
          <p:bldP spid="46" grpId="0"/>
          <p:bldP spid="46" grpId="1"/>
          <p:bldP spid="53" grpId="0"/>
          <p:bldP spid="53" grpId="1"/>
          <p:bldP spid="54" grpId="0"/>
          <p:bldP spid="54" grpId="1"/>
          <p:bldP spid="55" grpId="0"/>
          <p:bldP spid="55" grpId="1"/>
          <p:bldP spid="56" grpId="0"/>
          <p:bldP spid="56" grpId="1"/>
          <p:bldP spid="63" grpId="0"/>
          <p:bldP spid="63" grpId="1"/>
          <p:bldP spid="4" grpId="0" animBg="1"/>
          <p:bldP spid="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3.33333E-6 3.58421E-6 L 0.00226 0.06385 " pathEditMode="relative" rAng="0" ptsTypes="AA">
                                          <p:cBhvr>
                                            <p:cTn id="30" dur="10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3177"/>
                                        </p:animMotion>
                                        <p:animRot by="1500000">
                                          <p:cBhvr>
                                            <p:cTn id="31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2" dur="50" fill="hold">
                                              <p:stCondLst>
                                                <p:cond delay="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3" dur="5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4" dur="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4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08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13" dur="2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18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0" fill="hold">
                          <p:stCondLst>
                            <p:cond delay="indefinite"/>
                          </p:stCondLst>
                          <p:childTnLst>
                            <p:par>
                              <p:cTn id="1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23" dur="2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28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33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138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0" fill="hold">
                          <p:stCondLst>
                            <p:cond delay="indefinite"/>
                          </p:stCondLst>
                          <p:childTnLst>
                            <p:par>
                              <p:cTn id="1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7" fill="hold">
                          <p:stCondLst>
                            <p:cond delay="indefinite"/>
                          </p:stCondLst>
                          <p:childTnLst>
                            <p:par>
                              <p:cTn id="1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3" fill="hold">
                          <p:stCondLst>
                            <p:cond delay="indefinite"/>
                          </p:stCondLst>
                          <p:childTnLst>
                            <p:par>
                              <p:cTn id="1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9" fill="hold">
                          <p:stCondLst>
                            <p:cond delay="indefinite"/>
                          </p:stCondLst>
                          <p:childTnLst>
                            <p:par>
                              <p:cTn id="2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5" fill="hold">
                          <p:stCondLst>
                            <p:cond delay="indefinite"/>
                          </p:stCondLst>
                          <p:childTnLst>
                            <p:par>
                              <p:cTn id="2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08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0" fill="hold">
                          <p:stCondLst>
                            <p:cond delay="indefinite"/>
                          </p:stCondLst>
                          <p:childTnLst>
                            <p:par>
                              <p:cTn id="2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13" dur="2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5" fill="hold">
                          <p:stCondLst>
                            <p:cond delay="indefinite"/>
                          </p:stCondLst>
                          <p:childTnLst>
                            <p:par>
                              <p:cTn id="2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18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0" fill="hold">
                          <p:stCondLst>
                            <p:cond delay="indefinite"/>
                          </p:stCondLst>
                          <p:childTnLst>
                            <p:par>
                              <p:cTn id="2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23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5" fill="hold">
                          <p:stCondLst>
                            <p:cond delay="indefinite"/>
                          </p:stCondLst>
                          <p:childTnLst>
                            <p:par>
                              <p:cTn id="2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28" dur="2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0" fill="hold">
                          <p:stCondLst>
                            <p:cond delay="indefinite"/>
                          </p:stCondLst>
                          <p:childTnLst>
                            <p:par>
                              <p:cTn id="2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2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33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5" fill="hold">
                          <p:stCondLst>
                            <p:cond delay="indefinite"/>
                          </p:stCondLst>
                          <p:childTnLst>
                            <p:par>
                              <p:cTn id="2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7" presetID="6" presetClass="exit" presetSubtype="32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circle(out)">
                                          <p:cBhvr>
                                            <p:cTn id="238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0" fill="hold">
                          <p:stCondLst>
                            <p:cond delay="indefinite"/>
                          </p:stCondLst>
                          <p:childTnLst>
                            <p:par>
                              <p:cTn id="2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1" fill="hold">
                          <p:stCondLst>
                            <p:cond delay="indefinite"/>
                          </p:stCondLst>
                          <p:childTnLst>
                            <p:par>
                              <p:cTn id="2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5" fill="hold">
                          <p:stCondLst>
                            <p:cond delay="indefinite"/>
                          </p:stCondLst>
                          <p:childTnLst>
                            <p:par>
                              <p:cTn id="2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1" fill="hold">
                          <p:stCondLst>
                            <p:cond delay="indefinite"/>
                          </p:stCondLst>
                          <p:childTnLst>
                            <p:par>
                              <p:cTn id="2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3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6" fill="hold">
                          <p:stCondLst>
                            <p:cond delay="indefinite"/>
                          </p:stCondLst>
                          <p:childTnLst>
                            <p:par>
                              <p:cTn id="2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299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1" fill="hold">
                          <p:stCondLst>
                            <p:cond delay="indefinite"/>
                          </p:stCondLst>
                          <p:childTnLst>
                            <p:par>
                              <p:cTn id="3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04" dur="2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6" fill="hold">
                          <p:stCondLst>
                            <p:cond delay="indefinite"/>
                          </p:stCondLst>
                          <p:childTnLst>
                            <p:par>
                              <p:cTn id="3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09" dur="2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1" fill="hold">
                          <p:stCondLst>
                            <p:cond delay="indefinite"/>
                          </p:stCondLst>
                          <p:childTnLst>
                            <p:par>
                              <p:cTn id="3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14" dur="2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6" fill="hold">
                          <p:stCondLst>
                            <p:cond delay="indefinite"/>
                          </p:stCondLst>
                          <p:childTnLst>
                            <p:par>
                              <p:cTn id="3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19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1" fill="hold">
                          <p:stCondLst>
                            <p:cond delay="indefinite"/>
                          </p:stCondLst>
                          <p:childTnLst>
                            <p:par>
                              <p:cTn id="3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3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4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6" fill="hold">
                          <p:stCondLst>
                            <p:cond delay="indefinite"/>
                          </p:stCondLst>
                          <p:childTnLst>
                            <p:par>
                              <p:cTn id="3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8" presetID="2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329" dur="2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1" fill="hold">
                          <p:stCondLst>
                            <p:cond delay="indefinite"/>
                          </p:stCondLst>
                          <p:childTnLst>
                            <p:par>
                              <p:cTn id="3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5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9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4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3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4" grpId="0"/>
          <p:bldP spid="14" grpId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4" grpId="0"/>
          <p:bldP spid="44" grpId="1"/>
          <p:bldP spid="45" grpId="0"/>
          <p:bldP spid="45" grpId="1"/>
          <p:bldP spid="46" grpId="0"/>
          <p:bldP spid="46" grpId="1"/>
          <p:bldP spid="53" grpId="0"/>
          <p:bldP spid="53" grpId="1"/>
          <p:bldP spid="54" grpId="0"/>
          <p:bldP spid="54" grpId="1"/>
          <p:bldP spid="55" grpId="0"/>
          <p:bldP spid="55" grpId="1"/>
          <p:bldP spid="56" grpId="0"/>
          <p:bldP spid="56" grpId="1"/>
          <p:bldP spid="63" grpId="0"/>
          <p:bldP spid="63" grpId="1"/>
          <p:bldP spid="4" grpId="0" animBg="1"/>
          <p:bldP spid="4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7088" y="533400"/>
            <a:ext cx="85344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Graphs of frequency distribution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1047750"/>
            <a:ext cx="6153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frequency histogram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38" y="1581150"/>
            <a:ext cx="70231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70" y="1617035"/>
            <a:ext cx="7034268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8659" y="1061650"/>
            <a:ext cx="39635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frequency polygon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38" y="1617035"/>
            <a:ext cx="7037811" cy="2737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19" y="1581150"/>
            <a:ext cx="7037812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76276" y="1047750"/>
            <a:ext cx="5257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relative frequency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38065" y="1047748"/>
            <a:ext cx="42119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Constructing a  </a:t>
            </a:r>
            <a:r>
              <a:rPr lang="en-US" sz="1200" b="1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Ogive</a:t>
            </a:r>
            <a:endParaRPr lang="en-US" sz="1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accent3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Right Triangle 16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9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21" name="TextBox 20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24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12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3.33333E-6 3.58421E-6 L 0.00226 0.06385 " pathEditMode="relative" rAng="0" ptsTypes="AA">
                                          <p:cBhvr>
                                            <p:cTn id="30" dur="10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3177"/>
                                        </p:animMotion>
                                        <p:animRot by="1500000">
                                          <p:cBhvr>
                                            <p:cTn id="31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2" dur="50" fill="hold">
                                              <p:stCondLst>
                                                <p:cond delay="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3" dur="5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4" dur="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4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xit" presetSubtype="8" accel="20000" decel="16000" fill="hold" grpId="2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7" grpId="1"/>
          <p:bldP spid="8" grpId="0"/>
          <p:bldP spid="8" grpId="1"/>
          <p:bldP spid="8" grpId="2"/>
          <p:bldP spid="6" grpId="0"/>
          <p:bldP spid="6" grpId="1"/>
          <p:bldP spid="9" grpId="0"/>
          <p:bldP spid="9" grpId="1"/>
          <p:bldP spid="16" grpId="0"/>
          <p:bldP spid="17" grpId="0" animBg="1"/>
          <p:bldP spid="1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3.33333E-6 3.58421E-6 L 0.00226 0.06385 " pathEditMode="relative" rAng="0" ptsTypes="AA">
                                          <p:cBhvr>
                                            <p:cTn id="30" dur="10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3177"/>
                                        </p:animMotion>
                                        <p:animRot by="1500000">
                                          <p:cBhvr>
                                            <p:cTn id="31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2" dur="50" fill="hold">
                                              <p:stCondLst>
                                                <p:cond delay="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3" dur="5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4" dur="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34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4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xit" presetSubtype="8" accel="20000" decel="16000" fill="hold" grpId="2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xit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7" grpId="1"/>
          <p:bldP spid="8" grpId="0"/>
          <p:bldP spid="8" grpId="1"/>
          <p:bldP spid="8" grpId="2"/>
          <p:bldP spid="6" grpId="0"/>
          <p:bldP spid="6" grpId="1"/>
          <p:bldP spid="9" grpId="0"/>
          <p:bldP spid="9" grpId="1"/>
          <p:bldP spid="16" grpId="0"/>
          <p:bldP spid="17" grpId="0" animBg="1"/>
          <p:bldP spid="17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23950"/>
          </a:xfrm>
        </p:spPr>
        <p:txBody>
          <a:bodyPr/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Construct a Frequency Distribution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1664438"/>
            <a:ext cx="7696200" cy="7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Number of classes 6</a:t>
            </a:r>
          </a:p>
          <a:p>
            <a:pPr algn="l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Data set: Amount(in Dollars) spent in books for a semester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62" y="2724150"/>
            <a:ext cx="6340475" cy="160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Triangle 7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12" name="TextBox 11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14" name="Group 13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5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80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57" y="590550"/>
            <a:ext cx="8305800" cy="66675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Measures of Central tendency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93" y="1177284"/>
            <a:ext cx="8305800" cy="3596882"/>
          </a:xfrm>
        </p:spPr>
        <p:txBody>
          <a:bodyPr/>
          <a:lstStyle/>
          <a:p>
            <a:pPr marL="0" indent="0"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Objectives: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Define the concepts of mean, Median, and mode </a:t>
            </a:r>
          </a:p>
          <a:p>
            <a:pPr marL="857250" lvl="2" indent="-457200">
              <a:buFont typeface="+mj-lt"/>
              <a:buAutoNum type="romanUcPeriod"/>
            </a:pPr>
            <a:r>
              <a:rPr lang="en-US" sz="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Differentiate the difference between population mean and sample mean</a:t>
            </a: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Compute for the mean, median, and mode</a:t>
            </a: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Solve problems regarding measures of central tendency. 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" y="4774166"/>
            <a:ext cx="8724895" cy="388384"/>
            <a:chOff x="-2" y="4774166"/>
            <a:chExt cx="8724895" cy="388384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5" name="Rectangle 5"/>
            <p:cNvSpPr/>
            <p:nvPr/>
          </p:nvSpPr>
          <p:spPr>
            <a:xfrm flipV="1">
              <a:off x="-2" y="4774166"/>
              <a:ext cx="8724895" cy="388383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0 h 838200"/>
                <a:gd name="connsiteX1" fmla="*/ 2604757 w 3124200"/>
                <a:gd name="connsiteY1" fmla="*/ 1181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562576 w 3124200"/>
                <a:gd name="connsiteY1" fmla="*/ 118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9535 w 3124200"/>
                <a:gd name="connsiteY1" fmla="*/ 24324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775591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830310 w 3124200"/>
                <a:gd name="connsiteY1" fmla="*/ 12752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0 h 838200"/>
                <a:gd name="connsiteX1" fmla="*/ 2971139 w 3124200"/>
                <a:gd name="connsiteY1" fmla="*/ 31803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38200">
                  <a:moveTo>
                    <a:pt x="0" y="0"/>
                  </a:moveTo>
                  <a:lnTo>
                    <a:pt x="2971139" y="31803"/>
                  </a:lnTo>
                  <a:lnTo>
                    <a:pt x="3124200" y="838200"/>
                  </a:lnTo>
                  <a:lnTo>
                    <a:pt x="0" y="8382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bg1">
                    <a:lumMod val="25000"/>
                  </a:schemeClr>
                </a:gs>
                <a:gs pos="52000">
                  <a:schemeClr val="bg1">
                    <a:lumMod val="75000"/>
                  </a:schemeClr>
                </a:gs>
                <a:gs pos="98000">
                  <a:schemeClr val="bg1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0097" y="4823996"/>
              <a:ext cx="3924303" cy="338554"/>
              <a:chOff x="811283" y="4740417"/>
              <a:chExt cx="3924303" cy="338554"/>
            </a:xfrm>
            <a:grpFill/>
          </p:grpSpPr>
          <p:sp>
            <p:nvSpPr>
              <p:cNvPr id="7" name="TextBox 6"/>
              <p:cNvSpPr txBox="1"/>
              <p:nvPr/>
            </p:nvSpPr>
            <p:spPr>
              <a:xfrm>
                <a:off x="811283" y="4740417"/>
                <a:ext cx="3924303" cy="33855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La </a:t>
                </a:r>
                <a:r>
                  <a:rPr lang="en-US" sz="800" b="1" cap="all" dirty="0" err="1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Consolacion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College Bacolod</a:t>
                </a:r>
              </a:p>
              <a:p>
                <a:r>
                  <a:rPr lang="en-US" sz="8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</a:t>
                </a:r>
                <a:r>
                  <a:rPr lang="en-US" sz="8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                           School of Liberal Arts and Education</a:t>
                </a: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070" b="97093" l="4977" r="100000">
                            <a14:foregroundMark x1="40724" y1="15698" x2="45701" y2="38372"/>
                            <a14:foregroundMark x1="46606" y1="7558" x2="46154" y2="11047"/>
                            <a14:foregroundMark x1="89593" y1="77907" x2="76923" y2="63372"/>
                            <a14:foregroundMark x1="19005" y1="79651" x2="17647" y2="69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786" y="4751305"/>
                <a:ext cx="420860" cy="327666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9" name="Group 8"/>
          <p:cNvGrpSpPr/>
          <p:nvPr/>
        </p:nvGrpSpPr>
        <p:grpSpPr>
          <a:xfrm>
            <a:off x="8724894" y="2"/>
            <a:ext cx="419106" cy="4774167"/>
            <a:chOff x="8724894" y="2"/>
            <a:chExt cx="419106" cy="4774167"/>
          </a:xfr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</p:grpSpPr>
        <p:sp>
          <p:nvSpPr>
            <p:cNvPr id="10" name="Rectangle 5"/>
            <p:cNvSpPr/>
            <p:nvPr/>
          </p:nvSpPr>
          <p:spPr>
            <a:xfrm rot="5400000">
              <a:off x="6547360" y="2177536"/>
              <a:ext cx="4774167" cy="419100"/>
            </a:xfrm>
            <a:custGeom>
              <a:avLst/>
              <a:gdLst>
                <a:gd name="connsiteX0" fmla="*/ 0 w 3124200"/>
                <a:gd name="connsiteY0" fmla="*/ 0 h 838200"/>
                <a:gd name="connsiteX1" fmla="*/ 3124200 w 3124200"/>
                <a:gd name="connsiteY1" fmla="*/ 0 h 838200"/>
                <a:gd name="connsiteX2" fmla="*/ 3124200 w 3124200"/>
                <a:gd name="connsiteY2" fmla="*/ 838200 h 838200"/>
                <a:gd name="connsiteX3" fmla="*/ 0 w 3124200"/>
                <a:gd name="connsiteY3" fmla="*/ 838200 h 838200"/>
                <a:gd name="connsiteX4" fmla="*/ 0 w 3124200"/>
                <a:gd name="connsiteY4" fmla="*/ 0 h 838200"/>
                <a:gd name="connsiteX0" fmla="*/ 0 w 3124200"/>
                <a:gd name="connsiteY0" fmla="*/ 10391 h 848591"/>
                <a:gd name="connsiteX1" fmla="*/ 2261755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80682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592540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926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06649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628437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  <a:gd name="connsiteX0" fmla="*/ 0 w 3124200"/>
                <a:gd name="connsiteY0" fmla="*/ 10391 h 848591"/>
                <a:gd name="connsiteX1" fmla="*/ 2860038 w 3124200"/>
                <a:gd name="connsiteY1" fmla="*/ 0 h 848591"/>
                <a:gd name="connsiteX2" fmla="*/ 3124200 w 3124200"/>
                <a:gd name="connsiteY2" fmla="*/ 848591 h 848591"/>
                <a:gd name="connsiteX3" fmla="*/ 0 w 3124200"/>
                <a:gd name="connsiteY3" fmla="*/ 848591 h 848591"/>
                <a:gd name="connsiteX4" fmla="*/ 0 w 3124200"/>
                <a:gd name="connsiteY4" fmla="*/ 10391 h 84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4200" h="848591">
                  <a:moveTo>
                    <a:pt x="0" y="10391"/>
                  </a:moveTo>
                  <a:lnTo>
                    <a:pt x="2860038" y="0"/>
                  </a:lnTo>
                  <a:lnTo>
                    <a:pt x="3124200" y="848591"/>
                  </a:lnTo>
                  <a:lnTo>
                    <a:pt x="0" y="848591"/>
                  </a:lnTo>
                  <a:lnTo>
                    <a:pt x="0" y="103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7809384" y="1846733"/>
              <a:ext cx="2438400" cy="230832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Elementary Statistics </a:t>
              </a:r>
            </a:p>
          </p:txBody>
        </p:sp>
      </p:grpSp>
      <p:sp>
        <p:nvSpPr>
          <p:cNvPr id="12" name="Right Triangle 11"/>
          <p:cNvSpPr/>
          <p:nvPr/>
        </p:nvSpPr>
        <p:spPr>
          <a:xfrm flipH="1">
            <a:off x="8343894" y="4453884"/>
            <a:ext cx="800106" cy="708666"/>
          </a:xfrm>
          <a:prstGeom prst="rtTriangle">
            <a:avLst/>
          </a:prstGeom>
          <a:gradFill>
            <a:gsLst>
              <a:gs pos="0">
                <a:schemeClr val="bg1">
                  <a:lumMod val="2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 p14:presetBounceEnd="4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6800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 tmFilter="0,0; .5, 1; 1, 1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build="p"/>
          <p:bldP spid="12" grpId="0" animBg="1"/>
          <p:bldP spid="12" grpId="1" animBg="1"/>
        </p:bldLst>
      </p:timing>
    </mc:Fallback>
  </mc:AlternateContent>
</p:sld>
</file>

<file path=ppt/theme/theme1.xml><?xml version="1.0" encoding="utf-8"?>
<a:theme xmlns:a="http://schemas.openxmlformats.org/drawingml/2006/main" name="Sheet lightning design template">
  <a:themeElements>
    <a:clrScheme name="Default Design 13">
      <a:dk1>
        <a:srgbClr val="993300"/>
      </a:dk1>
      <a:lt1>
        <a:srgbClr val="CCECFF"/>
      </a:lt1>
      <a:dk2>
        <a:srgbClr val="817227"/>
      </a:dk2>
      <a:lt2>
        <a:srgbClr val="5C1F00"/>
      </a:lt2>
      <a:accent1>
        <a:srgbClr val="FF9999"/>
      </a:accent1>
      <a:accent2>
        <a:srgbClr val="BE7960"/>
      </a:accent2>
      <a:accent3>
        <a:srgbClr val="E2F4FF"/>
      </a:accent3>
      <a:accent4>
        <a:srgbClr val="822A00"/>
      </a:accent4>
      <a:accent5>
        <a:srgbClr val="FFCACA"/>
      </a:accent5>
      <a:accent6>
        <a:srgbClr val="AC6D56"/>
      </a:accent6>
      <a:hlink>
        <a:srgbClr val="FFFF99"/>
      </a:hlink>
      <a:folHlink>
        <a:srgbClr val="9A761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3366CC"/>
        </a:dk1>
        <a:lt1>
          <a:srgbClr val="33CCFF"/>
        </a:lt1>
        <a:dk2>
          <a:srgbClr val="FFFFFF"/>
        </a:dk2>
        <a:lt2>
          <a:srgbClr val="3E3E5C"/>
        </a:lt2>
        <a:accent1>
          <a:srgbClr val="5F9FCB"/>
        </a:accent1>
        <a:accent2>
          <a:srgbClr val="0099FF"/>
        </a:accent2>
        <a:accent3>
          <a:srgbClr val="ADE2FF"/>
        </a:accent3>
        <a:accent4>
          <a:srgbClr val="2A56AE"/>
        </a:accent4>
        <a:accent5>
          <a:srgbClr val="B6CDE2"/>
        </a:accent5>
        <a:accent6>
          <a:srgbClr val="008AE7"/>
        </a:accent6>
        <a:hlink>
          <a:srgbClr val="CCEC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6699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005682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CC"/>
        </a:dk1>
        <a:lt1>
          <a:srgbClr val="33CCCC"/>
        </a:lt1>
        <a:dk2>
          <a:srgbClr val="CCFFFF"/>
        </a:dk2>
        <a:lt2>
          <a:srgbClr val="003366"/>
        </a:lt2>
        <a:accent1>
          <a:srgbClr val="0099CC"/>
        </a:accent1>
        <a:accent2>
          <a:srgbClr val="00B000"/>
        </a:accent2>
        <a:accent3>
          <a:srgbClr val="ADE2E2"/>
        </a:accent3>
        <a:accent4>
          <a:srgbClr val="0000AE"/>
        </a:accent4>
        <a:accent5>
          <a:srgbClr val="AACAE2"/>
        </a:accent5>
        <a:accent6>
          <a:srgbClr val="009F00"/>
        </a:accent6>
        <a:hlink>
          <a:srgbClr val="66CC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3366"/>
        </a:dk1>
        <a:lt1>
          <a:srgbClr val="336699"/>
        </a:lt1>
        <a:dk2>
          <a:srgbClr val="62584E"/>
        </a:dk2>
        <a:lt2>
          <a:srgbClr val="336699"/>
        </a:lt2>
        <a:accent1>
          <a:srgbClr val="3D7AB7"/>
        </a:accent1>
        <a:accent2>
          <a:srgbClr val="468A4B"/>
        </a:accent2>
        <a:accent3>
          <a:srgbClr val="ADB8CA"/>
        </a:accent3>
        <a:accent4>
          <a:srgbClr val="002A56"/>
        </a:accent4>
        <a:accent5>
          <a:srgbClr val="AFBED8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FF66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DEF6F1"/>
        </a:lt1>
        <a:dk2>
          <a:srgbClr val="23607B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8BA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D9"/>
        </a:lt1>
        <a:dk2>
          <a:srgbClr val="BF3737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79D7ED"/>
        </a:accent1>
        <a:accent2>
          <a:srgbClr val="CCFFFF"/>
        </a:accent2>
        <a:accent3>
          <a:srgbClr val="FFFFFF"/>
        </a:accent3>
        <a:accent4>
          <a:srgbClr val="000000"/>
        </a:accent4>
        <a:accent5>
          <a:srgbClr val="BEE8F4"/>
        </a:accent5>
        <a:accent6>
          <a:srgbClr val="B9E7E7"/>
        </a:accent6>
        <a:hlink>
          <a:srgbClr val="3333CC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4D4D4D"/>
        </a:dk1>
        <a:lt1>
          <a:srgbClr val="008080"/>
        </a:lt1>
        <a:dk2>
          <a:srgbClr val="007086"/>
        </a:dk2>
        <a:lt2>
          <a:srgbClr val="005A58"/>
        </a:lt2>
        <a:accent1>
          <a:srgbClr val="0099B8"/>
        </a:accent1>
        <a:accent2>
          <a:srgbClr val="76C2E0"/>
        </a:accent2>
        <a:accent3>
          <a:srgbClr val="AAC0C0"/>
        </a:accent3>
        <a:accent4>
          <a:srgbClr val="404040"/>
        </a:accent4>
        <a:accent5>
          <a:srgbClr val="AACAD8"/>
        </a:accent5>
        <a:accent6>
          <a:srgbClr val="6AB0CB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5F5F5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3399"/>
        </a:dk1>
        <a:lt1>
          <a:srgbClr val="8E6C42"/>
        </a:lt1>
        <a:dk2>
          <a:srgbClr val="8A6426"/>
        </a:dk2>
        <a:lt2>
          <a:srgbClr val="2D2015"/>
        </a:lt2>
        <a:accent1>
          <a:srgbClr val="739EA3"/>
        </a:accent1>
        <a:accent2>
          <a:srgbClr val="8F5F2F"/>
        </a:accent2>
        <a:accent3>
          <a:srgbClr val="C6BAB0"/>
        </a:accent3>
        <a:accent4>
          <a:srgbClr val="002A82"/>
        </a:accent4>
        <a:accent5>
          <a:srgbClr val="BCCCCE"/>
        </a:accent5>
        <a:accent6>
          <a:srgbClr val="81552A"/>
        </a:accent6>
        <a:hlink>
          <a:srgbClr val="CCB4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993300"/>
        </a:dk1>
        <a:lt1>
          <a:srgbClr val="CCECFF"/>
        </a:lt1>
        <a:dk2>
          <a:srgbClr val="817227"/>
        </a:dk2>
        <a:lt2>
          <a:srgbClr val="5C1F00"/>
        </a:lt2>
        <a:accent1>
          <a:srgbClr val="FF9999"/>
        </a:accent1>
        <a:accent2>
          <a:srgbClr val="BE7960"/>
        </a:accent2>
        <a:accent3>
          <a:srgbClr val="E2F4FF"/>
        </a:accent3>
        <a:accent4>
          <a:srgbClr val="822A00"/>
        </a:accent4>
        <a:accent5>
          <a:srgbClr val="FFCACA"/>
        </a:accent5>
        <a:accent6>
          <a:srgbClr val="AC6D56"/>
        </a:accent6>
        <a:hlink>
          <a:srgbClr val="FFFF99"/>
        </a:hlink>
        <a:folHlink>
          <a:srgbClr val="9A76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</TotalTime>
  <Words>1023</Words>
  <Application>Microsoft Office PowerPoint</Application>
  <PresentationFormat>On-screen Show (16:9)</PresentationFormat>
  <Paragraphs>198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Sheet lightning design template</vt:lpstr>
      <vt:lpstr>Descriptive Statistics</vt:lpstr>
      <vt:lpstr>CHAPTER OBJECTIVES</vt:lpstr>
      <vt:lpstr>DATA PRESENTATION</vt:lpstr>
      <vt:lpstr>Frequency distribution</vt:lpstr>
      <vt:lpstr>PowerPoint Presentation</vt:lpstr>
      <vt:lpstr>Frequency distribution</vt:lpstr>
      <vt:lpstr>PowerPoint Presentation</vt:lpstr>
      <vt:lpstr>Construct a Frequency Distribution</vt:lpstr>
      <vt:lpstr>Measures of Central tendency</vt:lpstr>
      <vt:lpstr>PowerPoint Presentation</vt:lpstr>
      <vt:lpstr>PowerPoint Presentation</vt:lpstr>
      <vt:lpstr>Computing Mean, Median and Mode</vt:lpstr>
      <vt:lpstr>Procedure</vt:lpstr>
      <vt:lpstr>Measures of variation</vt:lpstr>
      <vt:lpstr>PowerPoint Presentation</vt:lpstr>
      <vt:lpstr>Procedure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Descriptive Statistics</dc:title>
  <dc:creator>USER</dc:creator>
  <cp:lastModifiedBy>USER</cp:lastModifiedBy>
  <cp:revision>80</cp:revision>
  <cp:lastPrinted>1601-01-01T00:00:00Z</cp:lastPrinted>
  <dcterms:created xsi:type="dcterms:W3CDTF">2014-04-20T05:21:16Z</dcterms:created>
  <dcterms:modified xsi:type="dcterms:W3CDTF">2014-04-24T08:34:39Z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TC010721531033</vt:lpwstr>
  </property>
</Properties>
</file>