
<file path=[Content_Types].xml><?xml version="1.0" encoding="utf-8"?>
<Types xmlns="http://schemas.openxmlformats.org/package/2006/content-types">
  <Default Extension="png" ContentType="image/png"/>
  <Default Extension="jpeg" ContentType="image/jpeg"/>
  <Default Extension="emf" ContentType="image/x-emf"/>
  <Default Extension="wma" ContentType="audio/x-ms-wma"/>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1"/>
  </p:sldMasterIdLst>
  <p:notesMasterIdLst>
    <p:notesMasterId r:id="rId42"/>
  </p:notesMasterIdLst>
  <p:handoutMasterIdLst>
    <p:handoutMasterId r:id="rId43"/>
  </p:handoutMasterIdLst>
  <p:sldIdLst>
    <p:sldId id="256" r:id="rId2"/>
    <p:sldId id="302" r:id="rId3"/>
    <p:sldId id="258" r:id="rId4"/>
    <p:sldId id="261" r:id="rId5"/>
    <p:sldId id="262" r:id="rId6"/>
    <p:sldId id="310" r:id="rId7"/>
    <p:sldId id="309" r:id="rId8"/>
    <p:sldId id="263" r:id="rId9"/>
    <p:sldId id="266" r:id="rId10"/>
    <p:sldId id="267" r:id="rId11"/>
    <p:sldId id="304" r:id="rId12"/>
    <p:sldId id="269" r:id="rId13"/>
    <p:sldId id="305" r:id="rId14"/>
    <p:sldId id="311" r:id="rId15"/>
    <p:sldId id="306" r:id="rId16"/>
    <p:sldId id="315" r:id="rId17"/>
    <p:sldId id="271" r:id="rId18"/>
    <p:sldId id="265" r:id="rId19"/>
    <p:sldId id="274" r:id="rId20"/>
    <p:sldId id="276" r:id="rId21"/>
    <p:sldId id="277" r:id="rId22"/>
    <p:sldId id="278" r:id="rId23"/>
    <p:sldId id="279" r:id="rId24"/>
    <p:sldId id="312" r:id="rId25"/>
    <p:sldId id="313" r:id="rId26"/>
    <p:sldId id="314" r:id="rId27"/>
    <p:sldId id="316" r:id="rId28"/>
    <p:sldId id="317" r:id="rId29"/>
    <p:sldId id="318" r:id="rId30"/>
    <p:sldId id="319" r:id="rId31"/>
    <p:sldId id="320" r:id="rId32"/>
    <p:sldId id="291" r:id="rId33"/>
    <p:sldId id="293" r:id="rId34"/>
    <p:sldId id="294" r:id="rId35"/>
    <p:sldId id="295" r:id="rId36"/>
    <p:sldId id="296" r:id="rId37"/>
    <p:sldId id="297" r:id="rId38"/>
    <p:sldId id="322" r:id="rId39"/>
    <p:sldId id="324" r:id="rId40"/>
    <p:sldId id="325" r:id="rId41"/>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1F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63" autoAdjust="0"/>
    <p:restoredTop sz="94660"/>
  </p:normalViewPr>
  <p:slideViewPr>
    <p:cSldViewPr snapToGrid="0">
      <p:cViewPr varScale="1">
        <p:scale>
          <a:sx n="66" d="100"/>
          <a:sy n="66" d="100"/>
        </p:scale>
        <p:origin x="-342"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22C14B-5E31-4B2E-B9FD-D6EAEF55E417}" type="doc">
      <dgm:prSet loTypeId="urn:microsoft.com/office/officeart/2005/8/layout/target2" loCatId="relationship" qsTypeId="urn:microsoft.com/office/officeart/2005/8/quickstyle/3d2" qsCatId="3D" csTypeId="urn:microsoft.com/office/officeart/2005/8/colors/colorful4" csCatId="colorful" phldr="1"/>
      <dgm:spPr/>
      <dgm:t>
        <a:bodyPr/>
        <a:lstStyle/>
        <a:p>
          <a:endParaRPr lang="en-US"/>
        </a:p>
      </dgm:t>
    </dgm:pt>
    <dgm:pt modelId="{46C1E6BC-4075-4815-ACBA-083749835CAC}">
      <dgm:prSet phldrT="[Text]"/>
      <dgm:spPr/>
      <dgm:t>
        <a:bodyPr/>
        <a:lstStyle/>
        <a:p>
          <a:r>
            <a:rPr lang="en-US" dirty="0" smtClean="0"/>
            <a:t>Population</a:t>
          </a:r>
          <a:endParaRPr lang="en-US" dirty="0"/>
        </a:p>
      </dgm:t>
    </dgm:pt>
    <dgm:pt modelId="{12AB6CA0-8713-4242-B9F1-C2A262409403}" type="parTrans" cxnId="{52AD21AE-FB56-43C8-B9EA-E7849E4A4E8A}">
      <dgm:prSet/>
      <dgm:spPr/>
      <dgm:t>
        <a:bodyPr/>
        <a:lstStyle/>
        <a:p>
          <a:endParaRPr lang="en-US"/>
        </a:p>
      </dgm:t>
    </dgm:pt>
    <dgm:pt modelId="{DAB54B61-A7E2-430D-A9E1-6772E6580A0A}" type="sibTrans" cxnId="{52AD21AE-FB56-43C8-B9EA-E7849E4A4E8A}">
      <dgm:prSet/>
      <dgm:spPr/>
      <dgm:t>
        <a:bodyPr/>
        <a:lstStyle/>
        <a:p>
          <a:endParaRPr lang="en-US"/>
        </a:p>
      </dgm:t>
    </dgm:pt>
    <dgm:pt modelId="{3FBC6147-EA8E-4A5B-82DB-0D8DE1117232}">
      <dgm:prSet phldrT="[Text]"/>
      <dgm:spPr/>
      <dgm:t>
        <a:bodyPr/>
        <a:lstStyle/>
        <a:p>
          <a:r>
            <a:rPr lang="en-US" dirty="0" smtClean="0"/>
            <a:t>Sample</a:t>
          </a:r>
          <a:endParaRPr lang="en-US" dirty="0"/>
        </a:p>
      </dgm:t>
    </dgm:pt>
    <dgm:pt modelId="{562D9E8D-71DB-4F69-9E81-AC69DF6757EA}" type="parTrans" cxnId="{1A248F02-0F7C-4459-9BD4-A6A7FE7F19F1}">
      <dgm:prSet/>
      <dgm:spPr/>
      <dgm:t>
        <a:bodyPr/>
        <a:lstStyle/>
        <a:p>
          <a:endParaRPr lang="en-US"/>
        </a:p>
      </dgm:t>
    </dgm:pt>
    <dgm:pt modelId="{023453F5-8824-4EE3-AC39-18617FE12082}" type="sibTrans" cxnId="{1A248F02-0F7C-4459-9BD4-A6A7FE7F19F1}">
      <dgm:prSet/>
      <dgm:spPr/>
      <dgm:t>
        <a:bodyPr/>
        <a:lstStyle/>
        <a:p>
          <a:endParaRPr lang="en-US"/>
        </a:p>
      </dgm:t>
    </dgm:pt>
    <dgm:pt modelId="{FE128961-9683-47AF-919F-6E54DB16962F}" type="pres">
      <dgm:prSet presAssocID="{2B22C14B-5E31-4B2E-B9FD-D6EAEF55E417}" presName="Name0" presStyleCnt="0">
        <dgm:presLayoutVars>
          <dgm:chMax val="3"/>
          <dgm:chPref val="1"/>
          <dgm:dir/>
          <dgm:animLvl val="lvl"/>
          <dgm:resizeHandles/>
        </dgm:presLayoutVars>
      </dgm:prSet>
      <dgm:spPr/>
      <dgm:t>
        <a:bodyPr/>
        <a:lstStyle/>
        <a:p>
          <a:endParaRPr lang="en-US"/>
        </a:p>
      </dgm:t>
    </dgm:pt>
    <dgm:pt modelId="{A3253AC9-0802-4ADC-930D-8927E99A1EA3}" type="pres">
      <dgm:prSet presAssocID="{2B22C14B-5E31-4B2E-B9FD-D6EAEF55E417}" presName="outerBox" presStyleCnt="0"/>
      <dgm:spPr/>
    </dgm:pt>
    <dgm:pt modelId="{EC2D27F1-2A37-4B6A-8E3E-9E52BEA97329}" type="pres">
      <dgm:prSet presAssocID="{2B22C14B-5E31-4B2E-B9FD-D6EAEF55E417}" presName="outerBoxParent" presStyleLbl="node1" presStyleIdx="0" presStyleCnt="2" custLinFactNeighborX="19365" custLinFactNeighborY="-29042"/>
      <dgm:spPr/>
      <dgm:t>
        <a:bodyPr/>
        <a:lstStyle/>
        <a:p>
          <a:endParaRPr lang="en-US"/>
        </a:p>
      </dgm:t>
    </dgm:pt>
    <dgm:pt modelId="{B73570C0-4B85-4405-8CBC-DB984E15D336}" type="pres">
      <dgm:prSet presAssocID="{2B22C14B-5E31-4B2E-B9FD-D6EAEF55E417}" presName="outerBoxChildren" presStyleCnt="0"/>
      <dgm:spPr/>
    </dgm:pt>
    <dgm:pt modelId="{EAF199BA-AA39-4BCB-ACB5-DFBAAE46AD79}" type="pres">
      <dgm:prSet presAssocID="{2B22C14B-5E31-4B2E-B9FD-D6EAEF55E417}" presName="middleBox" presStyleCnt="0"/>
      <dgm:spPr/>
    </dgm:pt>
    <dgm:pt modelId="{A6E105C3-9B6D-4FA7-B78D-FC88995DF875}" type="pres">
      <dgm:prSet presAssocID="{2B22C14B-5E31-4B2E-B9FD-D6EAEF55E417}" presName="middleBoxParent" presStyleLbl="node1" presStyleIdx="1" presStyleCnt="2" custScaleX="79950" custLinFactNeighborX="3189" custLinFactNeighborY="2413"/>
      <dgm:spPr/>
      <dgm:t>
        <a:bodyPr/>
        <a:lstStyle/>
        <a:p>
          <a:endParaRPr lang="en-US"/>
        </a:p>
      </dgm:t>
    </dgm:pt>
    <dgm:pt modelId="{E8F7E635-7FBA-4D55-9871-47625287D41B}" type="pres">
      <dgm:prSet presAssocID="{2B22C14B-5E31-4B2E-B9FD-D6EAEF55E417}" presName="middleBoxChildren" presStyleCnt="0"/>
      <dgm:spPr/>
    </dgm:pt>
  </dgm:ptLst>
  <dgm:cxnLst>
    <dgm:cxn modelId="{1A248F02-0F7C-4459-9BD4-A6A7FE7F19F1}" srcId="{2B22C14B-5E31-4B2E-B9FD-D6EAEF55E417}" destId="{3FBC6147-EA8E-4A5B-82DB-0D8DE1117232}" srcOrd="1" destOrd="0" parTransId="{562D9E8D-71DB-4F69-9E81-AC69DF6757EA}" sibTransId="{023453F5-8824-4EE3-AC39-18617FE12082}"/>
    <dgm:cxn modelId="{C02B4BBA-C220-4896-86CB-3A5645D57879}" type="presOf" srcId="{2B22C14B-5E31-4B2E-B9FD-D6EAEF55E417}" destId="{FE128961-9683-47AF-919F-6E54DB16962F}" srcOrd="0" destOrd="0" presId="urn:microsoft.com/office/officeart/2005/8/layout/target2"/>
    <dgm:cxn modelId="{B6CCA894-8391-46C8-8095-F759F5A8EEFF}" type="presOf" srcId="{46C1E6BC-4075-4815-ACBA-083749835CAC}" destId="{EC2D27F1-2A37-4B6A-8E3E-9E52BEA97329}" srcOrd="0" destOrd="0" presId="urn:microsoft.com/office/officeart/2005/8/layout/target2"/>
    <dgm:cxn modelId="{BE02334C-7BBB-4098-9ACF-8F8F9067A3D6}" type="presOf" srcId="{3FBC6147-EA8E-4A5B-82DB-0D8DE1117232}" destId="{A6E105C3-9B6D-4FA7-B78D-FC88995DF875}" srcOrd="0" destOrd="0" presId="urn:microsoft.com/office/officeart/2005/8/layout/target2"/>
    <dgm:cxn modelId="{52AD21AE-FB56-43C8-B9EA-E7849E4A4E8A}" srcId="{2B22C14B-5E31-4B2E-B9FD-D6EAEF55E417}" destId="{46C1E6BC-4075-4815-ACBA-083749835CAC}" srcOrd="0" destOrd="0" parTransId="{12AB6CA0-8713-4242-B9F1-C2A262409403}" sibTransId="{DAB54B61-A7E2-430D-A9E1-6772E6580A0A}"/>
    <dgm:cxn modelId="{BFD33662-3235-4E80-AD53-C388CFEEF8AB}" type="presParOf" srcId="{FE128961-9683-47AF-919F-6E54DB16962F}" destId="{A3253AC9-0802-4ADC-930D-8927E99A1EA3}" srcOrd="0" destOrd="0" presId="urn:microsoft.com/office/officeart/2005/8/layout/target2"/>
    <dgm:cxn modelId="{A6C51927-8197-4CCF-977D-C004FBA4337F}" type="presParOf" srcId="{A3253AC9-0802-4ADC-930D-8927E99A1EA3}" destId="{EC2D27F1-2A37-4B6A-8E3E-9E52BEA97329}" srcOrd="0" destOrd="0" presId="urn:microsoft.com/office/officeart/2005/8/layout/target2"/>
    <dgm:cxn modelId="{8145A68E-F7F8-4F25-9C4C-170E93307412}" type="presParOf" srcId="{A3253AC9-0802-4ADC-930D-8927E99A1EA3}" destId="{B73570C0-4B85-4405-8CBC-DB984E15D336}" srcOrd="1" destOrd="0" presId="urn:microsoft.com/office/officeart/2005/8/layout/target2"/>
    <dgm:cxn modelId="{49B47120-5A42-4075-B9CA-7A8F5ECF9DA2}" type="presParOf" srcId="{FE128961-9683-47AF-919F-6E54DB16962F}" destId="{EAF199BA-AA39-4BCB-ACB5-DFBAAE46AD79}" srcOrd="1" destOrd="0" presId="urn:microsoft.com/office/officeart/2005/8/layout/target2"/>
    <dgm:cxn modelId="{2CDF4C4A-400B-4546-96CA-BD1CE8FE2F4A}" type="presParOf" srcId="{EAF199BA-AA39-4BCB-ACB5-DFBAAE46AD79}" destId="{A6E105C3-9B6D-4FA7-B78D-FC88995DF875}" srcOrd="0" destOrd="0" presId="urn:microsoft.com/office/officeart/2005/8/layout/target2"/>
    <dgm:cxn modelId="{D641A3A7-8052-49F3-94BA-7AD17CDCBFC6}" type="presParOf" srcId="{EAF199BA-AA39-4BCB-ACB5-DFBAAE46AD79}" destId="{E8F7E635-7FBA-4D55-9871-47625287D41B}" srcOrd="1" destOrd="0" presId="urn:microsoft.com/office/officeart/2005/8/layout/targe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66ACAA-DDEA-4658-AEB0-DE0D4AD17E01}" type="doc">
      <dgm:prSet loTypeId="urn:microsoft.com/office/officeart/2009/3/layout/IncreasingArrowsProcess" loCatId="process" qsTypeId="urn:microsoft.com/office/officeart/2005/8/quickstyle/3d2" qsCatId="3D" csTypeId="urn:microsoft.com/office/officeart/2005/8/colors/accent1_2" csCatId="accent1" phldr="1"/>
      <dgm:spPr/>
      <dgm:t>
        <a:bodyPr/>
        <a:lstStyle/>
        <a:p>
          <a:endParaRPr lang="en-US"/>
        </a:p>
      </dgm:t>
    </dgm:pt>
    <dgm:pt modelId="{C84E142A-4C2B-49F2-AD8C-9B40E0783959}">
      <dgm:prSet phldrT="[Text]"/>
      <dgm:spPr/>
      <dgm:t>
        <a:bodyPr/>
        <a:lstStyle/>
        <a:p>
          <a:r>
            <a:rPr lang="en-US" dirty="0" smtClean="0"/>
            <a:t>Mean</a:t>
          </a:r>
          <a:endParaRPr lang="en-US" dirty="0"/>
        </a:p>
      </dgm:t>
    </dgm:pt>
    <dgm:pt modelId="{459BD672-9D78-4F68-9C18-FB9A46376059}" type="parTrans" cxnId="{886204B3-A37A-4462-A174-000962F6B41B}">
      <dgm:prSet/>
      <dgm:spPr/>
      <dgm:t>
        <a:bodyPr/>
        <a:lstStyle/>
        <a:p>
          <a:endParaRPr lang="en-US"/>
        </a:p>
      </dgm:t>
    </dgm:pt>
    <dgm:pt modelId="{5C71B9E5-FC74-4F98-B40A-2E7976C809E1}" type="sibTrans" cxnId="{886204B3-A37A-4462-A174-000962F6B41B}">
      <dgm:prSet/>
      <dgm:spPr/>
      <dgm:t>
        <a:bodyPr/>
        <a:lstStyle/>
        <a:p>
          <a:endParaRPr lang="en-US"/>
        </a:p>
      </dgm:t>
    </dgm:pt>
    <dgm:pt modelId="{155C4F2E-84B7-4716-A4CA-1602C4D4DE28}">
      <dgm:prSet phldrT="[Text]"/>
      <dgm:spPr/>
      <dgm:t>
        <a:bodyPr>
          <a:scene3d>
            <a:camera prst="orthographicFront"/>
            <a:lightRig rig="balanced" dir="t">
              <a:rot lat="0" lon="0" rev="2100000"/>
            </a:lightRig>
          </a:scene3d>
          <a:sp3d extrusionH="57150" prstMaterial="metal">
            <a:bevelT w="38100" h="25400"/>
            <a:contourClr>
              <a:schemeClr val="bg2"/>
            </a:contourClr>
          </a:sp3d>
        </a:bodyPr>
        <a:lstStyle/>
        <a:p>
          <a:r>
            <a:rPr lang="en-US" b="1" cap="none" spc="0" dirty="0" smtClean="0">
              <a:ln w="50800"/>
              <a:solidFill>
                <a:schemeClr val="bg1">
                  <a:shade val="50000"/>
                </a:schemeClr>
              </a:solidFill>
              <a:effectLst/>
            </a:rPr>
            <a:t>The mean is another name for the average.</a:t>
          </a:r>
          <a:endParaRPr lang="en-US" b="1" cap="none" spc="0" dirty="0">
            <a:ln w="50800"/>
            <a:solidFill>
              <a:schemeClr val="bg1">
                <a:shade val="50000"/>
              </a:schemeClr>
            </a:solidFill>
            <a:effectLst/>
          </a:endParaRPr>
        </a:p>
      </dgm:t>
    </dgm:pt>
    <dgm:pt modelId="{9574BC39-DDD1-4874-B6D1-0116AF3B3570}" type="parTrans" cxnId="{9796CABE-3AC9-494E-B217-0372B103EDC1}">
      <dgm:prSet/>
      <dgm:spPr/>
      <dgm:t>
        <a:bodyPr/>
        <a:lstStyle/>
        <a:p>
          <a:endParaRPr lang="en-US"/>
        </a:p>
      </dgm:t>
    </dgm:pt>
    <dgm:pt modelId="{6F86F4F8-BB41-4D43-B77C-60A8F62C7B5E}" type="sibTrans" cxnId="{9796CABE-3AC9-494E-B217-0372B103EDC1}">
      <dgm:prSet/>
      <dgm:spPr/>
      <dgm:t>
        <a:bodyPr/>
        <a:lstStyle/>
        <a:p>
          <a:endParaRPr lang="en-US"/>
        </a:p>
      </dgm:t>
    </dgm:pt>
    <dgm:pt modelId="{5443F303-026E-484E-811F-45C77EC32B9A}">
      <dgm:prSet phldrT="[Text]"/>
      <dgm:spPr/>
      <dgm:t>
        <a:bodyPr/>
        <a:lstStyle/>
        <a:p>
          <a:r>
            <a:rPr lang="en-US" dirty="0" smtClean="0"/>
            <a:t>Median</a:t>
          </a:r>
          <a:endParaRPr lang="en-US" dirty="0"/>
        </a:p>
      </dgm:t>
    </dgm:pt>
    <dgm:pt modelId="{7779181E-2D15-4810-8EEF-0BB2B8558E6E}" type="parTrans" cxnId="{B5735F7B-3001-42D7-B268-F1E193CD3404}">
      <dgm:prSet/>
      <dgm:spPr/>
      <dgm:t>
        <a:bodyPr/>
        <a:lstStyle/>
        <a:p>
          <a:endParaRPr lang="en-US"/>
        </a:p>
      </dgm:t>
    </dgm:pt>
    <dgm:pt modelId="{CE15416F-9A75-4613-9E7E-A52CD754D2DC}" type="sibTrans" cxnId="{B5735F7B-3001-42D7-B268-F1E193CD3404}">
      <dgm:prSet/>
      <dgm:spPr/>
      <dgm:t>
        <a:bodyPr/>
        <a:lstStyle/>
        <a:p>
          <a:endParaRPr lang="en-US"/>
        </a:p>
      </dgm:t>
    </dgm:pt>
    <dgm:pt modelId="{624C7C7E-9295-4C1B-8306-46B01D0462EA}">
      <dgm:prSet phldrT="[Text]"/>
      <dgm:spPr/>
      <dgm:t>
        <a:bodyPr>
          <a:scene3d>
            <a:camera prst="orthographicFront"/>
            <a:lightRig rig="balanced" dir="t">
              <a:rot lat="0" lon="0" rev="2100000"/>
            </a:lightRig>
          </a:scene3d>
          <a:sp3d extrusionH="57150" prstMaterial="metal">
            <a:bevelT w="38100" h="25400"/>
            <a:contourClr>
              <a:schemeClr val="bg2"/>
            </a:contourClr>
          </a:sp3d>
        </a:bodyPr>
        <a:lstStyle/>
        <a:p>
          <a:r>
            <a:rPr lang="en-US" b="1" cap="none" spc="0" dirty="0" smtClean="0">
              <a:ln w="50800"/>
              <a:solidFill>
                <a:schemeClr val="bg1">
                  <a:shade val="50000"/>
                </a:schemeClr>
              </a:solidFill>
              <a:effectLst/>
            </a:rPr>
            <a:t>The median of a set of data values is the middle value of the data set when it has been arranged in ascending order.  That is, from the smallest value to the highest value.</a:t>
          </a:r>
          <a:endParaRPr lang="en-US" b="1" cap="none" spc="0" dirty="0">
            <a:ln w="50800"/>
            <a:solidFill>
              <a:schemeClr val="bg1">
                <a:shade val="50000"/>
              </a:schemeClr>
            </a:solidFill>
            <a:effectLst/>
          </a:endParaRPr>
        </a:p>
      </dgm:t>
    </dgm:pt>
    <dgm:pt modelId="{7AD7F4F2-CBE2-46EF-87BA-7B8D829E5846}" type="parTrans" cxnId="{3F3F889F-F499-4508-8153-364D62930A99}">
      <dgm:prSet/>
      <dgm:spPr/>
      <dgm:t>
        <a:bodyPr/>
        <a:lstStyle/>
        <a:p>
          <a:endParaRPr lang="en-US"/>
        </a:p>
      </dgm:t>
    </dgm:pt>
    <dgm:pt modelId="{E99AEEB3-B735-4EE7-999B-1247879BE00A}" type="sibTrans" cxnId="{3F3F889F-F499-4508-8153-364D62930A99}">
      <dgm:prSet/>
      <dgm:spPr/>
      <dgm:t>
        <a:bodyPr/>
        <a:lstStyle/>
        <a:p>
          <a:endParaRPr lang="en-US"/>
        </a:p>
      </dgm:t>
    </dgm:pt>
    <dgm:pt modelId="{AE3E3D1E-4E36-4C46-AFD9-48B76BBFAC8A}">
      <dgm:prSet phldrT="[Text]"/>
      <dgm:spPr/>
      <dgm:t>
        <a:bodyPr/>
        <a:lstStyle/>
        <a:p>
          <a:r>
            <a:rPr lang="en-US" dirty="0" smtClean="0"/>
            <a:t>Mode</a:t>
          </a:r>
          <a:endParaRPr lang="en-US" dirty="0"/>
        </a:p>
      </dgm:t>
    </dgm:pt>
    <dgm:pt modelId="{7205504A-0F51-4FB2-A1E9-34650C132B16}" type="parTrans" cxnId="{87DC6380-37F9-4BBF-BE39-7F6E168E430A}">
      <dgm:prSet/>
      <dgm:spPr/>
      <dgm:t>
        <a:bodyPr/>
        <a:lstStyle/>
        <a:p>
          <a:endParaRPr lang="en-US"/>
        </a:p>
      </dgm:t>
    </dgm:pt>
    <dgm:pt modelId="{0B91242B-2B57-4A9F-A65F-7C7BCF671993}" type="sibTrans" cxnId="{87DC6380-37F9-4BBF-BE39-7F6E168E430A}">
      <dgm:prSet/>
      <dgm:spPr/>
      <dgm:t>
        <a:bodyPr/>
        <a:lstStyle/>
        <a:p>
          <a:endParaRPr lang="en-US"/>
        </a:p>
      </dgm:t>
    </dgm:pt>
    <dgm:pt modelId="{41E4080A-5AD5-4EF2-BBF7-0E32FEFA361C}">
      <dgm:prSet phldrT="[Text]"/>
      <dgm:spPr/>
      <dgm:t>
        <a:bodyPr>
          <a:scene3d>
            <a:camera prst="orthographicFront"/>
            <a:lightRig rig="balanced" dir="t">
              <a:rot lat="0" lon="0" rev="2100000"/>
            </a:lightRig>
          </a:scene3d>
          <a:sp3d extrusionH="57150" prstMaterial="metal">
            <a:bevelT w="38100" h="25400"/>
            <a:contourClr>
              <a:schemeClr val="bg2"/>
            </a:contourClr>
          </a:sp3d>
        </a:bodyPr>
        <a:lstStyle/>
        <a:p>
          <a:r>
            <a:rPr lang="en-US" b="1" cap="none" spc="0" dirty="0" smtClean="0">
              <a:ln w="50800"/>
              <a:solidFill>
                <a:schemeClr val="bg1">
                  <a:shade val="50000"/>
                </a:schemeClr>
              </a:solidFill>
              <a:effectLst/>
            </a:rPr>
            <a:t>The mode of a set of data values is the value(s) that occurs most often. </a:t>
          </a:r>
          <a:endParaRPr lang="en-US" b="1" cap="none" spc="0" dirty="0">
            <a:ln w="50800"/>
            <a:solidFill>
              <a:schemeClr val="bg1">
                <a:shade val="50000"/>
              </a:schemeClr>
            </a:solidFill>
            <a:effectLst/>
          </a:endParaRPr>
        </a:p>
      </dgm:t>
    </dgm:pt>
    <dgm:pt modelId="{52346036-C2E6-4F66-9C6F-3F125E420E7A}" type="parTrans" cxnId="{7C4B5FE2-968C-4B7C-8643-4CDA776495E2}">
      <dgm:prSet/>
      <dgm:spPr/>
      <dgm:t>
        <a:bodyPr/>
        <a:lstStyle/>
        <a:p>
          <a:endParaRPr lang="en-US"/>
        </a:p>
      </dgm:t>
    </dgm:pt>
    <dgm:pt modelId="{A5C0FAE7-6684-477F-B49B-0243F85A3DB2}" type="sibTrans" cxnId="{7C4B5FE2-968C-4B7C-8643-4CDA776495E2}">
      <dgm:prSet/>
      <dgm:spPr/>
      <dgm:t>
        <a:bodyPr/>
        <a:lstStyle/>
        <a:p>
          <a:endParaRPr lang="en-US"/>
        </a:p>
      </dgm:t>
    </dgm:pt>
    <dgm:pt modelId="{F8C64A92-80D8-4526-AE50-1D3E42459ADC}">
      <dgm:prSet/>
      <dgm:spPr/>
      <dgm:t>
        <a:bodyPr>
          <a:scene3d>
            <a:camera prst="orthographicFront"/>
            <a:lightRig rig="balanced" dir="t">
              <a:rot lat="0" lon="0" rev="2100000"/>
            </a:lightRig>
          </a:scene3d>
          <a:sp3d extrusionH="57150" prstMaterial="metal">
            <a:bevelT w="38100" h="25400"/>
            <a:contourClr>
              <a:schemeClr val="bg2"/>
            </a:contourClr>
          </a:sp3d>
        </a:bodyPr>
        <a:lstStyle/>
        <a:p>
          <a:r>
            <a:rPr lang="en-US" b="1" cap="none" spc="0" dirty="0" smtClean="0">
              <a:ln w="50800"/>
              <a:solidFill>
                <a:schemeClr val="bg1">
                  <a:shade val="50000"/>
                </a:schemeClr>
              </a:solidFill>
              <a:effectLst/>
            </a:rPr>
            <a:t>The mean is calculated by adding all of the values together, then dividing by the number of original values.</a:t>
          </a:r>
          <a:endParaRPr lang="en-US" b="1" cap="none" spc="0" dirty="0">
            <a:ln w="50800"/>
            <a:solidFill>
              <a:schemeClr val="bg1">
                <a:shade val="50000"/>
              </a:schemeClr>
            </a:solidFill>
            <a:effectLst/>
          </a:endParaRPr>
        </a:p>
      </dgm:t>
    </dgm:pt>
    <dgm:pt modelId="{3ABA9892-9F20-47CE-B325-83382BD071D0}" type="parTrans" cxnId="{9B1F6953-2941-4317-88C6-D60D9A0CD19C}">
      <dgm:prSet/>
      <dgm:spPr/>
      <dgm:t>
        <a:bodyPr/>
        <a:lstStyle/>
        <a:p>
          <a:endParaRPr lang="en-US"/>
        </a:p>
      </dgm:t>
    </dgm:pt>
    <dgm:pt modelId="{FCC05E34-5DAF-4151-BDEC-09DB3836DAD2}" type="sibTrans" cxnId="{9B1F6953-2941-4317-88C6-D60D9A0CD19C}">
      <dgm:prSet/>
      <dgm:spPr/>
      <dgm:t>
        <a:bodyPr/>
        <a:lstStyle/>
        <a:p>
          <a:endParaRPr lang="en-US"/>
        </a:p>
      </dgm:t>
    </dgm:pt>
    <dgm:pt modelId="{7F46CD51-54B2-4BC8-BA8D-4A4857D6FC4F}">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en-US" b="1" cap="none" spc="0" dirty="0">
            <a:ln w="50800"/>
            <a:solidFill>
              <a:schemeClr val="bg1">
                <a:shade val="50000"/>
              </a:schemeClr>
            </a:solidFill>
            <a:effectLst/>
          </a:endParaRPr>
        </a:p>
      </dgm:t>
    </dgm:pt>
    <dgm:pt modelId="{F3DCC96C-1A4B-4F84-BA24-89611E326214}" type="parTrans" cxnId="{F104A143-3302-493E-BACC-5E1E2A73C6EC}">
      <dgm:prSet/>
      <dgm:spPr/>
      <dgm:t>
        <a:bodyPr/>
        <a:lstStyle/>
        <a:p>
          <a:endParaRPr lang="en-US"/>
        </a:p>
      </dgm:t>
    </dgm:pt>
    <dgm:pt modelId="{93CE9365-49B6-4E5A-A3C9-FEE62E6208B4}" type="sibTrans" cxnId="{F104A143-3302-493E-BACC-5E1E2A73C6EC}">
      <dgm:prSet/>
      <dgm:spPr/>
      <dgm:t>
        <a:bodyPr/>
        <a:lstStyle/>
        <a:p>
          <a:endParaRPr lang="en-US"/>
        </a:p>
      </dgm:t>
    </dgm:pt>
    <dgm:pt modelId="{49752CC5-CBAA-40AB-A762-624EC0099024}">
      <dgm:prSet/>
      <dgm:spPr/>
      <dgm:t>
        <a:bodyPr>
          <a:scene3d>
            <a:camera prst="orthographicFront"/>
            <a:lightRig rig="balanced" dir="t">
              <a:rot lat="0" lon="0" rev="2100000"/>
            </a:lightRig>
          </a:scene3d>
          <a:sp3d extrusionH="57150" prstMaterial="metal">
            <a:bevelT w="38100" h="25400"/>
            <a:contourClr>
              <a:schemeClr val="bg2"/>
            </a:contourClr>
          </a:sp3d>
        </a:bodyPr>
        <a:lstStyle/>
        <a:p>
          <a:endParaRPr lang="en-US" b="1" cap="none" spc="0" dirty="0">
            <a:ln w="50800"/>
            <a:solidFill>
              <a:schemeClr val="bg1">
                <a:shade val="50000"/>
              </a:schemeClr>
            </a:solidFill>
            <a:effectLst/>
          </a:endParaRPr>
        </a:p>
      </dgm:t>
    </dgm:pt>
    <dgm:pt modelId="{252F4A34-9D8D-4293-98CB-43D655D5E821}" type="parTrans" cxnId="{7D54D97D-693A-40BE-B07F-1CDA00703BB6}">
      <dgm:prSet/>
      <dgm:spPr/>
      <dgm:t>
        <a:bodyPr/>
        <a:lstStyle/>
        <a:p>
          <a:endParaRPr lang="en-US"/>
        </a:p>
      </dgm:t>
    </dgm:pt>
    <dgm:pt modelId="{25F22057-9ACB-4F5C-842E-8C3285D726D6}" type="sibTrans" cxnId="{7D54D97D-693A-40BE-B07F-1CDA00703BB6}">
      <dgm:prSet/>
      <dgm:spPr/>
      <dgm:t>
        <a:bodyPr/>
        <a:lstStyle/>
        <a:p>
          <a:endParaRPr lang="en-US"/>
        </a:p>
      </dgm:t>
    </dgm:pt>
    <dgm:pt modelId="{B9581BBF-064C-45C8-A703-EFE8757D1E95}" type="pres">
      <dgm:prSet presAssocID="{A866ACAA-DDEA-4658-AEB0-DE0D4AD17E01}" presName="Name0" presStyleCnt="0">
        <dgm:presLayoutVars>
          <dgm:chMax val="5"/>
          <dgm:chPref val="5"/>
          <dgm:dir/>
          <dgm:animLvl val="lvl"/>
        </dgm:presLayoutVars>
      </dgm:prSet>
      <dgm:spPr/>
      <dgm:t>
        <a:bodyPr/>
        <a:lstStyle/>
        <a:p>
          <a:endParaRPr lang="en-US"/>
        </a:p>
      </dgm:t>
    </dgm:pt>
    <dgm:pt modelId="{8C2EEA1D-7622-4573-BC12-AB2E5460A984}" type="pres">
      <dgm:prSet presAssocID="{C84E142A-4C2B-49F2-AD8C-9B40E0783959}" presName="parentText1" presStyleLbl="node1" presStyleIdx="0" presStyleCnt="3">
        <dgm:presLayoutVars>
          <dgm:chMax/>
          <dgm:chPref val="3"/>
          <dgm:bulletEnabled val="1"/>
        </dgm:presLayoutVars>
      </dgm:prSet>
      <dgm:spPr/>
      <dgm:t>
        <a:bodyPr/>
        <a:lstStyle/>
        <a:p>
          <a:endParaRPr lang="en-US"/>
        </a:p>
      </dgm:t>
    </dgm:pt>
    <dgm:pt modelId="{75ADA3A1-AD7E-407B-8BD2-D4974A81505C}" type="pres">
      <dgm:prSet presAssocID="{C84E142A-4C2B-49F2-AD8C-9B40E0783959}" presName="childText1" presStyleLbl="solidAlignAcc1" presStyleIdx="0" presStyleCnt="3">
        <dgm:presLayoutVars>
          <dgm:chMax val="0"/>
          <dgm:chPref val="0"/>
          <dgm:bulletEnabled val="1"/>
        </dgm:presLayoutVars>
      </dgm:prSet>
      <dgm:spPr/>
      <dgm:t>
        <a:bodyPr/>
        <a:lstStyle/>
        <a:p>
          <a:endParaRPr lang="en-US"/>
        </a:p>
      </dgm:t>
    </dgm:pt>
    <dgm:pt modelId="{3A51D680-0AD5-4BAF-A732-06E68B907D81}" type="pres">
      <dgm:prSet presAssocID="{5443F303-026E-484E-811F-45C77EC32B9A}" presName="parentText2" presStyleLbl="node1" presStyleIdx="1" presStyleCnt="3">
        <dgm:presLayoutVars>
          <dgm:chMax/>
          <dgm:chPref val="3"/>
          <dgm:bulletEnabled val="1"/>
        </dgm:presLayoutVars>
      </dgm:prSet>
      <dgm:spPr/>
      <dgm:t>
        <a:bodyPr/>
        <a:lstStyle/>
        <a:p>
          <a:endParaRPr lang="en-US"/>
        </a:p>
      </dgm:t>
    </dgm:pt>
    <dgm:pt modelId="{5EDABB41-5D1F-41E0-9672-559E991E2004}" type="pres">
      <dgm:prSet presAssocID="{5443F303-026E-484E-811F-45C77EC32B9A}" presName="childText2" presStyleLbl="solidAlignAcc1" presStyleIdx="1" presStyleCnt="3">
        <dgm:presLayoutVars>
          <dgm:chMax val="0"/>
          <dgm:chPref val="0"/>
          <dgm:bulletEnabled val="1"/>
        </dgm:presLayoutVars>
      </dgm:prSet>
      <dgm:spPr/>
      <dgm:t>
        <a:bodyPr/>
        <a:lstStyle/>
        <a:p>
          <a:endParaRPr lang="en-US"/>
        </a:p>
      </dgm:t>
    </dgm:pt>
    <dgm:pt modelId="{64D17259-684F-4C72-ADFB-A2AAD48D6B97}" type="pres">
      <dgm:prSet presAssocID="{AE3E3D1E-4E36-4C46-AFD9-48B76BBFAC8A}" presName="parentText3" presStyleLbl="node1" presStyleIdx="2" presStyleCnt="3">
        <dgm:presLayoutVars>
          <dgm:chMax/>
          <dgm:chPref val="3"/>
          <dgm:bulletEnabled val="1"/>
        </dgm:presLayoutVars>
      </dgm:prSet>
      <dgm:spPr/>
      <dgm:t>
        <a:bodyPr/>
        <a:lstStyle/>
        <a:p>
          <a:endParaRPr lang="en-US"/>
        </a:p>
      </dgm:t>
    </dgm:pt>
    <dgm:pt modelId="{416D7CCB-F549-4A80-BD83-1006E1026D6B}" type="pres">
      <dgm:prSet presAssocID="{AE3E3D1E-4E36-4C46-AFD9-48B76BBFAC8A}" presName="childText3" presStyleLbl="solidAlignAcc1" presStyleIdx="2" presStyleCnt="3">
        <dgm:presLayoutVars>
          <dgm:chMax val="0"/>
          <dgm:chPref val="0"/>
          <dgm:bulletEnabled val="1"/>
        </dgm:presLayoutVars>
      </dgm:prSet>
      <dgm:spPr/>
      <dgm:t>
        <a:bodyPr/>
        <a:lstStyle/>
        <a:p>
          <a:endParaRPr lang="en-US"/>
        </a:p>
      </dgm:t>
    </dgm:pt>
  </dgm:ptLst>
  <dgm:cxnLst>
    <dgm:cxn modelId="{CC4E9F06-9A68-4F83-9666-24FE5D2B2597}" type="presOf" srcId="{F8C64A92-80D8-4526-AE50-1D3E42459ADC}" destId="{75ADA3A1-AD7E-407B-8BD2-D4974A81505C}" srcOrd="0" destOrd="1" presId="urn:microsoft.com/office/officeart/2009/3/layout/IncreasingArrowsProcess"/>
    <dgm:cxn modelId="{A590E934-9645-4DB8-92BC-B77F908E5D80}" type="presOf" srcId="{624C7C7E-9295-4C1B-8306-46B01D0462EA}" destId="{5EDABB41-5D1F-41E0-9672-559E991E2004}" srcOrd="0" destOrd="0" presId="urn:microsoft.com/office/officeart/2009/3/layout/IncreasingArrowsProcess"/>
    <dgm:cxn modelId="{9B1F6953-2941-4317-88C6-D60D9A0CD19C}" srcId="{C84E142A-4C2B-49F2-AD8C-9B40E0783959}" destId="{F8C64A92-80D8-4526-AE50-1D3E42459ADC}" srcOrd="1" destOrd="0" parTransId="{3ABA9892-9F20-47CE-B325-83382BD071D0}" sibTransId="{FCC05E34-5DAF-4151-BDEC-09DB3836DAD2}"/>
    <dgm:cxn modelId="{014FC4DE-621B-4C7D-96E4-8D7F0761279E}" type="presOf" srcId="{41E4080A-5AD5-4EF2-BBF7-0E32FEFA361C}" destId="{416D7CCB-F549-4A80-BD83-1006E1026D6B}" srcOrd="0" destOrd="0" presId="urn:microsoft.com/office/officeart/2009/3/layout/IncreasingArrowsProcess"/>
    <dgm:cxn modelId="{8EC67DAF-5244-493B-A501-700AD5B1A961}" type="presOf" srcId="{155C4F2E-84B7-4716-A4CA-1602C4D4DE28}" destId="{75ADA3A1-AD7E-407B-8BD2-D4974A81505C}" srcOrd="0" destOrd="0" presId="urn:microsoft.com/office/officeart/2009/3/layout/IncreasingArrowsProcess"/>
    <dgm:cxn modelId="{FDB4C8A7-FF02-466C-82D6-2A2BC4A2FB15}" type="presOf" srcId="{AE3E3D1E-4E36-4C46-AFD9-48B76BBFAC8A}" destId="{64D17259-684F-4C72-ADFB-A2AAD48D6B97}" srcOrd="0" destOrd="0" presId="urn:microsoft.com/office/officeart/2009/3/layout/IncreasingArrowsProcess"/>
    <dgm:cxn modelId="{7D54D97D-693A-40BE-B07F-1CDA00703BB6}" srcId="{AE3E3D1E-4E36-4C46-AFD9-48B76BBFAC8A}" destId="{49752CC5-CBAA-40AB-A762-624EC0099024}" srcOrd="1" destOrd="0" parTransId="{252F4A34-9D8D-4293-98CB-43D655D5E821}" sibTransId="{25F22057-9ACB-4F5C-842E-8C3285D726D6}"/>
    <dgm:cxn modelId="{B5735F7B-3001-42D7-B268-F1E193CD3404}" srcId="{A866ACAA-DDEA-4658-AEB0-DE0D4AD17E01}" destId="{5443F303-026E-484E-811F-45C77EC32B9A}" srcOrd="1" destOrd="0" parTransId="{7779181E-2D15-4810-8EEF-0BB2B8558E6E}" sibTransId="{CE15416F-9A75-4613-9E7E-A52CD754D2DC}"/>
    <dgm:cxn modelId="{3F3F889F-F499-4508-8153-364D62930A99}" srcId="{5443F303-026E-484E-811F-45C77EC32B9A}" destId="{624C7C7E-9295-4C1B-8306-46B01D0462EA}" srcOrd="0" destOrd="0" parTransId="{7AD7F4F2-CBE2-46EF-87BA-7B8D829E5846}" sibTransId="{E99AEEB3-B735-4EE7-999B-1247879BE00A}"/>
    <dgm:cxn modelId="{46FFB8BE-41D1-481F-8893-8F2B9EA1C976}" type="presOf" srcId="{49752CC5-CBAA-40AB-A762-624EC0099024}" destId="{416D7CCB-F549-4A80-BD83-1006E1026D6B}" srcOrd="0" destOrd="1" presId="urn:microsoft.com/office/officeart/2009/3/layout/IncreasingArrowsProcess"/>
    <dgm:cxn modelId="{F104A143-3302-493E-BACC-5E1E2A73C6EC}" srcId="{C84E142A-4C2B-49F2-AD8C-9B40E0783959}" destId="{7F46CD51-54B2-4BC8-BA8D-4A4857D6FC4F}" srcOrd="2" destOrd="0" parTransId="{F3DCC96C-1A4B-4F84-BA24-89611E326214}" sibTransId="{93CE9365-49B6-4E5A-A3C9-FEE62E6208B4}"/>
    <dgm:cxn modelId="{FF8315D3-06B0-47AC-80BD-0A1CDA0EFE7A}" type="presOf" srcId="{7F46CD51-54B2-4BC8-BA8D-4A4857D6FC4F}" destId="{75ADA3A1-AD7E-407B-8BD2-D4974A81505C}" srcOrd="0" destOrd="2" presId="urn:microsoft.com/office/officeart/2009/3/layout/IncreasingArrowsProcess"/>
    <dgm:cxn modelId="{87DC6380-37F9-4BBF-BE39-7F6E168E430A}" srcId="{A866ACAA-DDEA-4658-AEB0-DE0D4AD17E01}" destId="{AE3E3D1E-4E36-4C46-AFD9-48B76BBFAC8A}" srcOrd="2" destOrd="0" parTransId="{7205504A-0F51-4FB2-A1E9-34650C132B16}" sibTransId="{0B91242B-2B57-4A9F-A65F-7C7BCF671993}"/>
    <dgm:cxn modelId="{7C4B5FE2-968C-4B7C-8643-4CDA776495E2}" srcId="{AE3E3D1E-4E36-4C46-AFD9-48B76BBFAC8A}" destId="{41E4080A-5AD5-4EF2-BBF7-0E32FEFA361C}" srcOrd="0" destOrd="0" parTransId="{52346036-C2E6-4F66-9C6F-3F125E420E7A}" sibTransId="{A5C0FAE7-6684-477F-B49B-0243F85A3DB2}"/>
    <dgm:cxn modelId="{886204B3-A37A-4462-A174-000962F6B41B}" srcId="{A866ACAA-DDEA-4658-AEB0-DE0D4AD17E01}" destId="{C84E142A-4C2B-49F2-AD8C-9B40E0783959}" srcOrd="0" destOrd="0" parTransId="{459BD672-9D78-4F68-9C18-FB9A46376059}" sibTransId="{5C71B9E5-FC74-4F98-B40A-2E7976C809E1}"/>
    <dgm:cxn modelId="{A1AE7809-527D-4110-A35E-F5BF59F9204D}" type="presOf" srcId="{C84E142A-4C2B-49F2-AD8C-9B40E0783959}" destId="{8C2EEA1D-7622-4573-BC12-AB2E5460A984}" srcOrd="0" destOrd="0" presId="urn:microsoft.com/office/officeart/2009/3/layout/IncreasingArrowsProcess"/>
    <dgm:cxn modelId="{9796CABE-3AC9-494E-B217-0372B103EDC1}" srcId="{C84E142A-4C2B-49F2-AD8C-9B40E0783959}" destId="{155C4F2E-84B7-4716-A4CA-1602C4D4DE28}" srcOrd="0" destOrd="0" parTransId="{9574BC39-DDD1-4874-B6D1-0116AF3B3570}" sibTransId="{6F86F4F8-BB41-4D43-B77C-60A8F62C7B5E}"/>
    <dgm:cxn modelId="{B5E0793D-7E32-4D35-BD42-9D0B4326C91E}" type="presOf" srcId="{5443F303-026E-484E-811F-45C77EC32B9A}" destId="{3A51D680-0AD5-4BAF-A732-06E68B907D81}" srcOrd="0" destOrd="0" presId="urn:microsoft.com/office/officeart/2009/3/layout/IncreasingArrowsProcess"/>
    <dgm:cxn modelId="{6D99CE44-B9C5-469D-9504-D23CE36AA262}" type="presOf" srcId="{A866ACAA-DDEA-4658-AEB0-DE0D4AD17E01}" destId="{B9581BBF-064C-45C8-A703-EFE8757D1E95}" srcOrd="0" destOrd="0" presId="urn:microsoft.com/office/officeart/2009/3/layout/IncreasingArrowsProcess"/>
    <dgm:cxn modelId="{A2D19EBA-C724-4259-A8E5-BB0A567B1851}" type="presParOf" srcId="{B9581BBF-064C-45C8-A703-EFE8757D1E95}" destId="{8C2EEA1D-7622-4573-BC12-AB2E5460A984}" srcOrd="0" destOrd="0" presId="urn:microsoft.com/office/officeart/2009/3/layout/IncreasingArrowsProcess"/>
    <dgm:cxn modelId="{C6F7E983-27E5-4A8B-A18A-473742D2C96A}" type="presParOf" srcId="{B9581BBF-064C-45C8-A703-EFE8757D1E95}" destId="{75ADA3A1-AD7E-407B-8BD2-D4974A81505C}" srcOrd="1" destOrd="0" presId="urn:microsoft.com/office/officeart/2009/3/layout/IncreasingArrowsProcess"/>
    <dgm:cxn modelId="{EA73AF5E-62F5-471A-82E7-9AB22C6C5B71}" type="presParOf" srcId="{B9581BBF-064C-45C8-A703-EFE8757D1E95}" destId="{3A51D680-0AD5-4BAF-A732-06E68B907D81}" srcOrd="2" destOrd="0" presId="urn:microsoft.com/office/officeart/2009/3/layout/IncreasingArrowsProcess"/>
    <dgm:cxn modelId="{244C0FE5-F7A6-4A22-948C-047405FAB553}" type="presParOf" srcId="{B9581BBF-064C-45C8-A703-EFE8757D1E95}" destId="{5EDABB41-5D1F-41E0-9672-559E991E2004}" srcOrd="3" destOrd="0" presId="urn:microsoft.com/office/officeart/2009/3/layout/IncreasingArrowsProcess"/>
    <dgm:cxn modelId="{56061105-A3DF-4415-91B0-893B5138D201}" type="presParOf" srcId="{B9581BBF-064C-45C8-A703-EFE8757D1E95}" destId="{64D17259-684F-4C72-ADFB-A2AAD48D6B97}" srcOrd="4" destOrd="0" presId="urn:microsoft.com/office/officeart/2009/3/layout/IncreasingArrowsProcess"/>
    <dgm:cxn modelId="{ED6DAB28-BE06-44C0-82B5-8F8C6F835627}" type="presParOf" srcId="{B9581BBF-064C-45C8-A703-EFE8757D1E95}" destId="{416D7CCB-F549-4A80-BD83-1006E1026D6B}" srcOrd="5" destOrd="0" presId="urn:microsoft.com/office/officeart/2009/3/layout/IncreasingArrows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987FA5-1D4B-48E1-AC3A-EFFC6E72BE49}" type="doc">
      <dgm:prSet loTypeId="urn:microsoft.com/office/officeart/2008/layout/HorizontalMultiLevelHierarchy" loCatId="hierarchy" qsTypeId="urn:microsoft.com/office/officeart/2005/8/quickstyle/3d7" qsCatId="3D" csTypeId="urn:microsoft.com/office/officeart/2005/8/colors/colorful1" csCatId="colorful" phldr="1"/>
      <dgm:spPr/>
      <dgm:t>
        <a:bodyPr/>
        <a:lstStyle/>
        <a:p>
          <a:endParaRPr lang="en-US"/>
        </a:p>
      </dgm:t>
    </dgm:pt>
    <dgm:pt modelId="{BB2067F2-0B58-45B1-A528-0889E14A897D}">
      <dgm:prSet phldrT="[Text]"/>
      <dgm:spPr/>
      <dgm:t>
        <a:bodyPr/>
        <a:lstStyle/>
        <a:p>
          <a:r>
            <a:rPr lang="en-US" b="1" cap="none" spc="50" dirty="0" smtClean="0">
              <a:ln w="13500">
                <a:prstDash val="solid"/>
              </a:ln>
              <a:effectLst>
                <a:innerShdw blurRad="50900" dist="38500" dir="13500000">
                  <a:srgbClr val="000000">
                    <a:alpha val="60000"/>
                  </a:srgbClr>
                </a:innerShdw>
              </a:effectLst>
            </a:rPr>
            <a:t>Descriptive Statistics</a:t>
          </a:r>
          <a:endParaRPr lang="en-US" b="1" cap="none" spc="50" dirty="0">
            <a:ln w="13500">
              <a:prstDash val="solid"/>
            </a:ln>
            <a:effectLst>
              <a:innerShdw blurRad="50900" dist="38500" dir="13500000">
                <a:srgbClr val="000000">
                  <a:alpha val="60000"/>
                </a:srgbClr>
              </a:innerShdw>
            </a:effectLst>
          </a:endParaRPr>
        </a:p>
      </dgm:t>
    </dgm:pt>
    <dgm:pt modelId="{524FAEE5-E96A-4A8F-8D6C-3C55C2CDD4CC}" type="parTrans" cxnId="{95341060-C716-4F15-A9A3-B0E47576F74E}">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BEA4E815-72BD-4A3A-B126-46AF910B8BAC}" type="sibTrans" cxnId="{95341060-C716-4F15-A9A3-B0E47576F74E}">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D7D88CCB-B43A-47BE-ABE2-25754B89F882}">
      <dgm:prSet phldrT="[Text]"/>
      <dgm:spPr/>
      <dgm:t>
        <a:bodyPr/>
        <a:lstStyle/>
        <a:p>
          <a:r>
            <a:rPr lang="en-US" b="1" cap="none" spc="50" dirty="0" smtClean="0">
              <a:ln w="13500">
                <a:prstDash val="solid"/>
              </a:ln>
              <a:effectLst>
                <a:innerShdw blurRad="50900" dist="38500" dir="13500000">
                  <a:srgbClr val="000000">
                    <a:alpha val="60000"/>
                  </a:srgbClr>
                </a:innerShdw>
              </a:effectLst>
            </a:rPr>
            <a:t>Measure of Central Tendency</a:t>
          </a:r>
          <a:endParaRPr lang="en-US" b="1" cap="none" spc="50" dirty="0">
            <a:ln w="13500">
              <a:prstDash val="solid"/>
            </a:ln>
            <a:effectLst>
              <a:innerShdw blurRad="50900" dist="38500" dir="13500000">
                <a:srgbClr val="000000">
                  <a:alpha val="60000"/>
                </a:srgbClr>
              </a:innerShdw>
            </a:effectLst>
          </a:endParaRPr>
        </a:p>
      </dgm:t>
    </dgm:pt>
    <dgm:pt modelId="{DA22908B-E1B5-478D-8E27-5B0D95B7AEA2}" type="parTrans" cxnId="{78E8B4FD-3189-4682-BBD7-92D6049AAD4E}">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EA891204-8025-4967-9796-03D64A433813}" type="sibTrans" cxnId="{78E8B4FD-3189-4682-BBD7-92D6049AAD4E}">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89493908-71FD-41A1-A5C5-8ACD7C4E72E9}">
      <dgm:prSet phldrT="[Text]"/>
      <dgm:spPr/>
      <dgm:t>
        <a:bodyPr/>
        <a:lstStyle/>
        <a:p>
          <a:r>
            <a:rPr lang="en-US" b="1" cap="none" spc="50" dirty="0" smtClean="0">
              <a:ln w="13500">
                <a:prstDash val="solid"/>
              </a:ln>
              <a:effectLst>
                <a:innerShdw blurRad="50900" dist="38500" dir="13500000">
                  <a:srgbClr val="000000">
                    <a:alpha val="60000"/>
                  </a:srgbClr>
                </a:innerShdw>
              </a:effectLst>
            </a:rPr>
            <a:t>Mean</a:t>
          </a:r>
          <a:endParaRPr lang="en-US" b="1" cap="none" spc="50" dirty="0">
            <a:ln w="13500">
              <a:prstDash val="solid"/>
            </a:ln>
            <a:effectLst>
              <a:innerShdw blurRad="50900" dist="38500" dir="13500000">
                <a:srgbClr val="000000">
                  <a:alpha val="60000"/>
                </a:srgbClr>
              </a:innerShdw>
            </a:effectLst>
          </a:endParaRPr>
        </a:p>
      </dgm:t>
    </dgm:pt>
    <dgm:pt modelId="{7F0D70F7-49ED-4DA5-AD45-5E6B6833D9ED}" type="parTrans" cxnId="{601920C2-903B-42B3-91C0-5702EE70CBD6}">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99237F08-BB01-4F8F-B354-9F3E7C19830B}" type="sibTrans" cxnId="{601920C2-903B-42B3-91C0-5702EE70CBD6}">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0B4309E7-DD95-4622-9E6A-AF8E68CAEA6D}">
      <dgm:prSet phldrT="[Text]"/>
      <dgm:spPr/>
      <dgm:t>
        <a:bodyPr/>
        <a:lstStyle/>
        <a:p>
          <a:r>
            <a:rPr lang="en-US" b="1" cap="none" spc="50" smtClean="0">
              <a:ln w="13500">
                <a:prstDash val="solid"/>
              </a:ln>
              <a:effectLst>
                <a:innerShdw blurRad="50900" dist="38500" dir="13500000">
                  <a:srgbClr val="000000">
                    <a:alpha val="60000"/>
                  </a:srgbClr>
                </a:innerShdw>
              </a:effectLst>
            </a:rPr>
            <a:t>Median</a:t>
          </a:r>
          <a:endParaRPr lang="en-US" b="1" cap="none" spc="50" dirty="0">
            <a:ln w="13500">
              <a:prstDash val="solid"/>
            </a:ln>
            <a:effectLst>
              <a:innerShdw blurRad="50900" dist="38500" dir="13500000">
                <a:srgbClr val="000000">
                  <a:alpha val="60000"/>
                </a:srgbClr>
              </a:innerShdw>
            </a:effectLst>
          </a:endParaRPr>
        </a:p>
      </dgm:t>
    </dgm:pt>
    <dgm:pt modelId="{C6EB198D-F690-497E-ACD6-E92DEB80BE2A}" type="parTrans" cxnId="{453879E5-518C-400B-B666-3AD831CB9AF5}">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E950ADA4-DB45-4531-81B0-0C1EDCBA97B6}" type="sibTrans" cxnId="{453879E5-518C-400B-B666-3AD831CB9AF5}">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EDAD549F-4B35-4C83-930B-00BDDE278003}">
      <dgm:prSet phldrT="[Text]"/>
      <dgm:spPr/>
      <dgm:t>
        <a:bodyPr/>
        <a:lstStyle/>
        <a:p>
          <a:r>
            <a:rPr lang="en-US" b="1" cap="none" spc="50" smtClean="0">
              <a:ln w="13500">
                <a:prstDash val="solid"/>
              </a:ln>
              <a:effectLst>
                <a:innerShdw blurRad="50900" dist="38500" dir="13500000">
                  <a:srgbClr val="000000">
                    <a:alpha val="60000"/>
                  </a:srgbClr>
                </a:innerShdw>
              </a:effectLst>
            </a:rPr>
            <a:t>Measure of Variation</a:t>
          </a:r>
          <a:endParaRPr lang="en-US" b="1" cap="none" spc="50" dirty="0">
            <a:ln w="13500">
              <a:prstDash val="solid"/>
            </a:ln>
            <a:effectLst>
              <a:innerShdw blurRad="50900" dist="38500" dir="13500000">
                <a:srgbClr val="000000">
                  <a:alpha val="60000"/>
                </a:srgbClr>
              </a:innerShdw>
            </a:effectLst>
          </a:endParaRPr>
        </a:p>
      </dgm:t>
    </dgm:pt>
    <dgm:pt modelId="{C86D3FAF-1D6F-42FE-951F-3FE64E9E1877}" type="parTrans" cxnId="{122A2C05-4B9E-4894-9EBF-8940E78E441F}">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C189C35D-18B6-4E65-9A69-468EBBD86652}" type="sibTrans" cxnId="{122A2C05-4B9E-4894-9EBF-8940E78E441F}">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82159365-DDAF-4E06-ABE9-37D72E789A23}">
      <dgm:prSet phldrT="[Text]"/>
      <dgm:spPr/>
      <dgm:t>
        <a:bodyPr/>
        <a:lstStyle/>
        <a:p>
          <a:r>
            <a:rPr lang="en-US" b="1" cap="none" spc="50" smtClean="0">
              <a:ln w="13500">
                <a:prstDash val="solid"/>
              </a:ln>
              <a:effectLst>
                <a:innerShdw blurRad="50900" dist="38500" dir="13500000">
                  <a:srgbClr val="000000">
                    <a:alpha val="60000"/>
                  </a:srgbClr>
                </a:innerShdw>
              </a:effectLst>
            </a:rPr>
            <a:t>Average Variation</a:t>
          </a:r>
          <a:endParaRPr lang="en-US" b="1" cap="none" spc="50" dirty="0">
            <a:ln w="13500">
              <a:prstDash val="solid"/>
            </a:ln>
            <a:effectLst>
              <a:innerShdw blurRad="50900" dist="38500" dir="13500000">
                <a:srgbClr val="000000">
                  <a:alpha val="60000"/>
                </a:srgbClr>
              </a:innerShdw>
            </a:effectLst>
          </a:endParaRPr>
        </a:p>
      </dgm:t>
    </dgm:pt>
    <dgm:pt modelId="{4D1DB943-2B99-4A7D-A2CC-40213F54B1F4}" type="parTrans" cxnId="{AE7A3BA9-305F-4956-AAD4-45FEF439640C}">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145B0301-498B-41E2-B851-D1F19174C19C}" type="sibTrans" cxnId="{AE7A3BA9-305F-4956-AAD4-45FEF439640C}">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D0D3EA5E-3885-46E2-AE53-9C461DA325AB}">
      <dgm:prSet phldrT="[Text]"/>
      <dgm:spPr/>
      <dgm:t>
        <a:bodyPr/>
        <a:lstStyle/>
        <a:p>
          <a:r>
            <a:rPr lang="en-US" b="1" cap="none" spc="50" smtClean="0">
              <a:ln w="13500">
                <a:prstDash val="solid"/>
              </a:ln>
              <a:effectLst>
                <a:innerShdw blurRad="50900" dist="38500" dir="13500000">
                  <a:srgbClr val="000000">
                    <a:alpha val="60000"/>
                  </a:srgbClr>
                </a:innerShdw>
              </a:effectLst>
            </a:rPr>
            <a:t>Mode</a:t>
          </a:r>
          <a:endParaRPr lang="en-US" b="1" cap="none" spc="50" dirty="0">
            <a:ln w="13500">
              <a:prstDash val="solid"/>
            </a:ln>
            <a:effectLst>
              <a:innerShdw blurRad="50900" dist="38500" dir="13500000">
                <a:srgbClr val="000000">
                  <a:alpha val="60000"/>
                </a:srgbClr>
              </a:innerShdw>
            </a:effectLst>
          </a:endParaRPr>
        </a:p>
      </dgm:t>
    </dgm:pt>
    <dgm:pt modelId="{D5805107-862F-471A-91C5-E4ECDFAC897F}" type="parTrans" cxnId="{CE322296-8B27-4FA7-BE75-E3DD0EABBC4C}">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11587577-9705-464A-A40A-07D074E51FEE}" type="sibTrans" cxnId="{CE322296-8B27-4FA7-BE75-E3DD0EABBC4C}">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D9136046-5B3B-42A0-A50C-4C0C0CF62221}">
      <dgm:prSet phldrT="[Text]"/>
      <dgm:spPr/>
      <dgm:t>
        <a:bodyPr/>
        <a:lstStyle/>
        <a:p>
          <a:r>
            <a:rPr lang="en-US" b="1" cap="none" spc="50" smtClean="0">
              <a:ln w="13500">
                <a:prstDash val="solid"/>
              </a:ln>
              <a:effectLst>
                <a:innerShdw blurRad="50900" dist="38500" dir="13500000">
                  <a:srgbClr val="000000">
                    <a:alpha val="60000"/>
                  </a:srgbClr>
                </a:innerShdw>
              </a:effectLst>
            </a:rPr>
            <a:t>Variance</a:t>
          </a:r>
          <a:endParaRPr lang="en-US" b="1" cap="none" spc="50" dirty="0">
            <a:ln w="13500">
              <a:prstDash val="solid"/>
            </a:ln>
            <a:effectLst>
              <a:innerShdw blurRad="50900" dist="38500" dir="13500000">
                <a:srgbClr val="000000">
                  <a:alpha val="60000"/>
                </a:srgbClr>
              </a:innerShdw>
            </a:effectLst>
          </a:endParaRPr>
        </a:p>
      </dgm:t>
    </dgm:pt>
    <dgm:pt modelId="{DA986493-4DFE-4620-B3DB-63180385E6C1}" type="parTrans" cxnId="{FE207032-ABD5-4C73-BD16-E713532E8190}">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05F9A53D-A26F-4755-870E-D640D4C44E16}" type="sibTrans" cxnId="{FE207032-ABD5-4C73-BD16-E713532E8190}">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7DF72105-8CED-4010-9BBB-9F52E6FDFC0C}">
      <dgm:prSet phldrT="[Text]"/>
      <dgm:spPr/>
      <dgm:t>
        <a:bodyPr/>
        <a:lstStyle/>
        <a:p>
          <a:r>
            <a:rPr lang="en-US" b="1" cap="none" spc="50" smtClean="0">
              <a:ln w="13500">
                <a:prstDash val="solid"/>
              </a:ln>
              <a:effectLst>
                <a:innerShdw blurRad="50900" dist="38500" dir="13500000">
                  <a:srgbClr val="000000">
                    <a:alpha val="60000"/>
                  </a:srgbClr>
                </a:innerShdw>
              </a:effectLst>
            </a:rPr>
            <a:t>Standard Deviation </a:t>
          </a:r>
          <a:endParaRPr lang="en-US" b="1" cap="none" spc="50" dirty="0">
            <a:ln w="13500">
              <a:prstDash val="solid"/>
            </a:ln>
            <a:effectLst>
              <a:innerShdw blurRad="50900" dist="38500" dir="13500000">
                <a:srgbClr val="000000">
                  <a:alpha val="60000"/>
                </a:srgbClr>
              </a:innerShdw>
            </a:effectLst>
          </a:endParaRPr>
        </a:p>
      </dgm:t>
    </dgm:pt>
    <dgm:pt modelId="{AE99B9B1-4873-47EA-B6BE-F9B82D7BC768}" type="parTrans" cxnId="{01317902-F153-45E2-B744-3CF77EE67F5D}">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5233E855-ED0F-46E6-97FB-5455B02EA05A}" type="sibTrans" cxnId="{01317902-F153-45E2-B744-3CF77EE67F5D}">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5D724A1B-F572-426E-BAAA-E76B548E31D9}">
      <dgm:prSet phldrT="[Text]"/>
      <dgm:spPr/>
      <dgm:t>
        <a:bodyPr/>
        <a:lstStyle/>
        <a:p>
          <a:r>
            <a:rPr lang="en-US" b="1" cap="none" spc="50" smtClean="0">
              <a:ln w="13500">
                <a:prstDash val="solid"/>
              </a:ln>
              <a:effectLst>
                <a:innerShdw blurRad="50900" dist="38500" dir="13500000">
                  <a:srgbClr val="000000">
                    <a:alpha val="60000"/>
                  </a:srgbClr>
                </a:innerShdw>
              </a:effectLst>
            </a:rPr>
            <a:t>Quartiles</a:t>
          </a:r>
          <a:endParaRPr lang="en-US" b="1" cap="none" spc="50" dirty="0">
            <a:ln w="13500">
              <a:prstDash val="solid"/>
            </a:ln>
            <a:effectLst>
              <a:innerShdw blurRad="50900" dist="38500" dir="13500000">
                <a:srgbClr val="000000">
                  <a:alpha val="60000"/>
                </a:srgbClr>
              </a:innerShdw>
            </a:effectLst>
          </a:endParaRPr>
        </a:p>
      </dgm:t>
    </dgm:pt>
    <dgm:pt modelId="{42F3AC7D-D07A-4AF9-85BA-9F1EA87A59E4}" type="parTrans" cxnId="{9A6C133D-63CA-4C92-A408-D84DF3424F8A}">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D9C2A07D-056A-4E9D-8D03-5E78621465BB}" type="sibTrans" cxnId="{9A6C133D-63CA-4C92-A408-D84DF3424F8A}">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DC1A9149-3948-4707-9E9B-190D1886A94B}">
      <dgm:prSet phldrT="[Text]"/>
      <dgm:spPr/>
      <dgm:t>
        <a:bodyPr/>
        <a:lstStyle/>
        <a:p>
          <a:r>
            <a:rPr lang="en-US" b="1" cap="none" spc="50" dirty="0" smtClean="0">
              <a:ln w="13500">
                <a:prstDash val="solid"/>
              </a:ln>
              <a:effectLst>
                <a:innerShdw blurRad="50900" dist="38500" dir="13500000">
                  <a:srgbClr val="000000">
                    <a:alpha val="60000"/>
                  </a:srgbClr>
                </a:innerShdw>
              </a:effectLst>
            </a:rPr>
            <a:t>Percentiles</a:t>
          </a:r>
          <a:endParaRPr lang="en-US" b="1" cap="none" spc="50" dirty="0">
            <a:ln w="13500">
              <a:prstDash val="solid"/>
            </a:ln>
            <a:effectLst>
              <a:innerShdw blurRad="50900" dist="38500" dir="13500000">
                <a:srgbClr val="000000">
                  <a:alpha val="60000"/>
                </a:srgbClr>
              </a:innerShdw>
            </a:effectLst>
          </a:endParaRPr>
        </a:p>
      </dgm:t>
    </dgm:pt>
    <dgm:pt modelId="{5EE45536-FA44-4CF7-9041-22468FD9AF92}" type="parTrans" cxnId="{CCF156D8-CC18-4BE2-8818-6B6FA5552940}">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E677B218-0F35-4BD4-8211-ED9E61187D90}" type="sibTrans" cxnId="{CCF156D8-CC18-4BE2-8818-6B6FA5552940}">
      <dgm:prSet/>
      <dgm:spPr/>
      <dgm:t>
        <a:bodyPr/>
        <a:lstStyle/>
        <a:p>
          <a:endParaRPr lang="en-US" b="1"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gm:t>
    </dgm:pt>
    <dgm:pt modelId="{59B37459-93C6-43F9-A8B8-B753E3D6FB27}">
      <dgm:prSet phldrT="[Text]"/>
      <dgm:spPr/>
      <dgm:t>
        <a:bodyPr/>
        <a:lstStyle/>
        <a:p>
          <a:r>
            <a:rPr lang="en-US" b="1" cap="none" spc="50" dirty="0" smtClean="0">
              <a:ln w="13500">
                <a:prstDash val="solid"/>
              </a:ln>
              <a:effectLst>
                <a:innerShdw blurRad="50900" dist="38500" dir="13500000">
                  <a:srgbClr val="000000">
                    <a:alpha val="60000"/>
                  </a:srgbClr>
                </a:innerShdw>
              </a:effectLst>
            </a:rPr>
            <a:t>Data Presentation</a:t>
          </a:r>
          <a:endParaRPr lang="en-US" b="1" cap="none" spc="50" dirty="0">
            <a:ln w="13500">
              <a:prstDash val="solid"/>
            </a:ln>
            <a:effectLst>
              <a:innerShdw blurRad="50900" dist="38500" dir="13500000">
                <a:srgbClr val="000000">
                  <a:alpha val="60000"/>
                </a:srgbClr>
              </a:innerShdw>
            </a:effectLst>
          </a:endParaRPr>
        </a:p>
      </dgm:t>
    </dgm:pt>
    <dgm:pt modelId="{CF007B7E-70A4-43BA-A3D1-39B9F5BC6EE0}" type="parTrans" cxnId="{2BC01A53-C6FE-4A75-AB1B-C50A69D21578}">
      <dgm:prSet/>
      <dgm:spPr/>
      <dgm:t>
        <a:bodyPr/>
        <a:lstStyle/>
        <a:p>
          <a:endParaRPr lang="en-US"/>
        </a:p>
      </dgm:t>
    </dgm:pt>
    <dgm:pt modelId="{F6D55063-62BB-46AE-BF2B-DDC32B816B65}" type="sibTrans" cxnId="{2BC01A53-C6FE-4A75-AB1B-C50A69D21578}">
      <dgm:prSet/>
      <dgm:spPr/>
      <dgm:t>
        <a:bodyPr/>
        <a:lstStyle/>
        <a:p>
          <a:endParaRPr lang="en-US"/>
        </a:p>
      </dgm:t>
    </dgm:pt>
    <dgm:pt modelId="{FD890528-512C-4129-8FB2-46B1EF48ACF6}" type="pres">
      <dgm:prSet presAssocID="{0D987FA5-1D4B-48E1-AC3A-EFFC6E72BE49}" presName="Name0" presStyleCnt="0">
        <dgm:presLayoutVars>
          <dgm:chPref val="1"/>
          <dgm:dir/>
          <dgm:animOne val="branch"/>
          <dgm:animLvl val="lvl"/>
          <dgm:resizeHandles val="exact"/>
        </dgm:presLayoutVars>
      </dgm:prSet>
      <dgm:spPr/>
      <dgm:t>
        <a:bodyPr/>
        <a:lstStyle/>
        <a:p>
          <a:endParaRPr lang="en-US"/>
        </a:p>
      </dgm:t>
    </dgm:pt>
    <dgm:pt modelId="{E959AD67-9E99-4575-9B05-5913B43CA0F3}" type="pres">
      <dgm:prSet presAssocID="{BB2067F2-0B58-45B1-A528-0889E14A897D}" presName="root1" presStyleCnt="0"/>
      <dgm:spPr/>
    </dgm:pt>
    <dgm:pt modelId="{BFC210AC-0B4E-4F66-945E-94035F3967F0}" type="pres">
      <dgm:prSet presAssocID="{BB2067F2-0B58-45B1-A528-0889E14A897D}" presName="LevelOneTextNode" presStyleLbl="node0" presStyleIdx="0" presStyleCnt="1">
        <dgm:presLayoutVars>
          <dgm:chPref val="3"/>
        </dgm:presLayoutVars>
      </dgm:prSet>
      <dgm:spPr/>
      <dgm:t>
        <a:bodyPr/>
        <a:lstStyle/>
        <a:p>
          <a:endParaRPr lang="en-US"/>
        </a:p>
      </dgm:t>
    </dgm:pt>
    <dgm:pt modelId="{389BA31A-F174-4779-96A1-17C7F6A20182}" type="pres">
      <dgm:prSet presAssocID="{BB2067F2-0B58-45B1-A528-0889E14A897D}" presName="level2hierChild" presStyleCnt="0"/>
      <dgm:spPr/>
    </dgm:pt>
    <dgm:pt modelId="{80D0DB2B-743D-47B5-9B1A-F97DA82AA5E9}" type="pres">
      <dgm:prSet presAssocID="{CF007B7E-70A4-43BA-A3D1-39B9F5BC6EE0}" presName="conn2-1" presStyleLbl="parChTrans1D2" presStyleIdx="0" presStyleCnt="3"/>
      <dgm:spPr/>
      <dgm:t>
        <a:bodyPr/>
        <a:lstStyle/>
        <a:p>
          <a:endParaRPr lang="en-US"/>
        </a:p>
      </dgm:t>
    </dgm:pt>
    <dgm:pt modelId="{9DF744A3-DC75-4983-8848-E08CE928C708}" type="pres">
      <dgm:prSet presAssocID="{CF007B7E-70A4-43BA-A3D1-39B9F5BC6EE0}" presName="connTx" presStyleLbl="parChTrans1D2" presStyleIdx="0" presStyleCnt="3"/>
      <dgm:spPr/>
      <dgm:t>
        <a:bodyPr/>
        <a:lstStyle/>
        <a:p>
          <a:endParaRPr lang="en-US"/>
        </a:p>
      </dgm:t>
    </dgm:pt>
    <dgm:pt modelId="{3E4C26D4-F9C1-46C3-B50D-A466234AA1F4}" type="pres">
      <dgm:prSet presAssocID="{59B37459-93C6-43F9-A8B8-B753E3D6FB27}" presName="root2" presStyleCnt="0"/>
      <dgm:spPr/>
    </dgm:pt>
    <dgm:pt modelId="{FFC7222A-D166-4F99-A6B4-D87E0AF93FE6}" type="pres">
      <dgm:prSet presAssocID="{59B37459-93C6-43F9-A8B8-B753E3D6FB27}" presName="LevelTwoTextNode" presStyleLbl="node2" presStyleIdx="0" presStyleCnt="3">
        <dgm:presLayoutVars>
          <dgm:chPref val="3"/>
        </dgm:presLayoutVars>
      </dgm:prSet>
      <dgm:spPr/>
      <dgm:t>
        <a:bodyPr/>
        <a:lstStyle/>
        <a:p>
          <a:endParaRPr lang="en-US"/>
        </a:p>
      </dgm:t>
    </dgm:pt>
    <dgm:pt modelId="{9B893AD5-105F-469D-816A-13B3889141A9}" type="pres">
      <dgm:prSet presAssocID="{59B37459-93C6-43F9-A8B8-B753E3D6FB27}" presName="level3hierChild" presStyleCnt="0"/>
      <dgm:spPr/>
    </dgm:pt>
    <dgm:pt modelId="{F789D58C-9D60-49D1-916A-59AC5DD3C8AD}" type="pres">
      <dgm:prSet presAssocID="{DA22908B-E1B5-478D-8E27-5B0D95B7AEA2}" presName="conn2-1" presStyleLbl="parChTrans1D2" presStyleIdx="1" presStyleCnt="3"/>
      <dgm:spPr/>
      <dgm:t>
        <a:bodyPr/>
        <a:lstStyle/>
        <a:p>
          <a:endParaRPr lang="en-US"/>
        </a:p>
      </dgm:t>
    </dgm:pt>
    <dgm:pt modelId="{C05D1B70-7988-4A1A-80C5-DDC170FDECC8}" type="pres">
      <dgm:prSet presAssocID="{DA22908B-E1B5-478D-8E27-5B0D95B7AEA2}" presName="connTx" presStyleLbl="parChTrans1D2" presStyleIdx="1" presStyleCnt="3"/>
      <dgm:spPr/>
      <dgm:t>
        <a:bodyPr/>
        <a:lstStyle/>
        <a:p>
          <a:endParaRPr lang="en-US"/>
        </a:p>
      </dgm:t>
    </dgm:pt>
    <dgm:pt modelId="{5A0F6A94-141B-493F-AD7F-485C0856BB83}" type="pres">
      <dgm:prSet presAssocID="{D7D88CCB-B43A-47BE-ABE2-25754B89F882}" presName="root2" presStyleCnt="0"/>
      <dgm:spPr/>
    </dgm:pt>
    <dgm:pt modelId="{A45D5BF3-ADD0-423E-85BC-729D0BFD8A82}" type="pres">
      <dgm:prSet presAssocID="{D7D88CCB-B43A-47BE-ABE2-25754B89F882}" presName="LevelTwoTextNode" presStyleLbl="node2" presStyleIdx="1" presStyleCnt="3">
        <dgm:presLayoutVars>
          <dgm:chPref val="3"/>
        </dgm:presLayoutVars>
      </dgm:prSet>
      <dgm:spPr/>
      <dgm:t>
        <a:bodyPr/>
        <a:lstStyle/>
        <a:p>
          <a:endParaRPr lang="en-US"/>
        </a:p>
      </dgm:t>
    </dgm:pt>
    <dgm:pt modelId="{567B9E0D-09F0-453C-B8FF-700BB940E976}" type="pres">
      <dgm:prSet presAssocID="{D7D88CCB-B43A-47BE-ABE2-25754B89F882}" presName="level3hierChild" presStyleCnt="0"/>
      <dgm:spPr/>
    </dgm:pt>
    <dgm:pt modelId="{A9914065-B264-4285-8BE8-C67A0FAF21EC}" type="pres">
      <dgm:prSet presAssocID="{7F0D70F7-49ED-4DA5-AD45-5E6B6833D9ED}" presName="conn2-1" presStyleLbl="parChTrans1D3" presStyleIdx="0" presStyleCnt="6"/>
      <dgm:spPr/>
      <dgm:t>
        <a:bodyPr/>
        <a:lstStyle/>
        <a:p>
          <a:endParaRPr lang="en-US"/>
        </a:p>
      </dgm:t>
    </dgm:pt>
    <dgm:pt modelId="{D098AF9E-A613-48C2-9B72-66239BF99FCB}" type="pres">
      <dgm:prSet presAssocID="{7F0D70F7-49ED-4DA5-AD45-5E6B6833D9ED}" presName="connTx" presStyleLbl="parChTrans1D3" presStyleIdx="0" presStyleCnt="6"/>
      <dgm:spPr/>
      <dgm:t>
        <a:bodyPr/>
        <a:lstStyle/>
        <a:p>
          <a:endParaRPr lang="en-US"/>
        </a:p>
      </dgm:t>
    </dgm:pt>
    <dgm:pt modelId="{7C62F833-684C-4EDA-87CA-B457BFC26E2B}" type="pres">
      <dgm:prSet presAssocID="{89493908-71FD-41A1-A5C5-8ACD7C4E72E9}" presName="root2" presStyleCnt="0"/>
      <dgm:spPr/>
    </dgm:pt>
    <dgm:pt modelId="{E393E846-0340-44BF-ABCE-E58876F94F49}" type="pres">
      <dgm:prSet presAssocID="{89493908-71FD-41A1-A5C5-8ACD7C4E72E9}" presName="LevelTwoTextNode" presStyleLbl="node3" presStyleIdx="0" presStyleCnt="6">
        <dgm:presLayoutVars>
          <dgm:chPref val="3"/>
        </dgm:presLayoutVars>
      </dgm:prSet>
      <dgm:spPr/>
      <dgm:t>
        <a:bodyPr/>
        <a:lstStyle/>
        <a:p>
          <a:endParaRPr lang="en-US"/>
        </a:p>
      </dgm:t>
    </dgm:pt>
    <dgm:pt modelId="{155152DE-5F0A-4200-8DFF-764204810931}" type="pres">
      <dgm:prSet presAssocID="{89493908-71FD-41A1-A5C5-8ACD7C4E72E9}" presName="level3hierChild" presStyleCnt="0"/>
      <dgm:spPr/>
    </dgm:pt>
    <dgm:pt modelId="{B251298D-7F38-45C7-876B-835A78357006}" type="pres">
      <dgm:prSet presAssocID="{C6EB198D-F690-497E-ACD6-E92DEB80BE2A}" presName="conn2-1" presStyleLbl="parChTrans1D3" presStyleIdx="1" presStyleCnt="6"/>
      <dgm:spPr/>
      <dgm:t>
        <a:bodyPr/>
        <a:lstStyle/>
        <a:p>
          <a:endParaRPr lang="en-US"/>
        </a:p>
      </dgm:t>
    </dgm:pt>
    <dgm:pt modelId="{E55A5E3F-403D-4C4F-8AD2-95867AEA7972}" type="pres">
      <dgm:prSet presAssocID="{C6EB198D-F690-497E-ACD6-E92DEB80BE2A}" presName="connTx" presStyleLbl="parChTrans1D3" presStyleIdx="1" presStyleCnt="6"/>
      <dgm:spPr/>
      <dgm:t>
        <a:bodyPr/>
        <a:lstStyle/>
        <a:p>
          <a:endParaRPr lang="en-US"/>
        </a:p>
      </dgm:t>
    </dgm:pt>
    <dgm:pt modelId="{85199B7A-702E-4582-84A7-80B1A8FE79F0}" type="pres">
      <dgm:prSet presAssocID="{0B4309E7-DD95-4622-9E6A-AF8E68CAEA6D}" presName="root2" presStyleCnt="0"/>
      <dgm:spPr/>
    </dgm:pt>
    <dgm:pt modelId="{2056CFCC-BC5A-41D3-9A3D-F570F2CF8BA5}" type="pres">
      <dgm:prSet presAssocID="{0B4309E7-DD95-4622-9E6A-AF8E68CAEA6D}" presName="LevelTwoTextNode" presStyleLbl="node3" presStyleIdx="1" presStyleCnt="6">
        <dgm:presLayoutVars>
          <dgm:chPref val="3"/>
        </dgm:presLayoutVars>
      </dgm:prSet>
      <dgm:spPr/>
      <dgm:t>
        <a:bodyPr/>
        <a:lstStyle/>
        <a:p>
          <a:endParaRPr lang="en-US"/>
        </a:p>
      </dgm:t>
    </dgm:pt>
    <dgm:pt modelId="{8DEC1AC9-FC4D-4E0A-B5EA-7504AB146927}" type="pres">
      <dgm:prSet presAssocID="{0B4309E7-DD95-4622-9E6A-AF8E68CAEA6D}" presName="level3hierChild" presStyleCnt="0"/>
      <dgm:spPr/>
    </dgm:pt>
    <dgm:pt modelId="{2A4763DE-0A74-474D-90E6-564E2C7C7930}" type="pres">
      <dgm:prSet presAssocID="{42F3AC7D-D07A-4AF9-85BA-9F1EA87A59E4}" presName="conn2-1" presStyleLbl="parChTrans1D4" presStyleIdx="0" presStyleCnt="2"/>
      <dgm:spPr/>
      <dgm:t>
        <a:bodyPr/>
        <a:lstStyle/>
        <a:p>
          <a:endParaRPr lang="en-US"/>
        </a:p>
      </dgm:t>
    </dgm:pt>
    <dgm:pt modelId="{793BF894-5053-4ABA-85CA-DC4E13AC4DBD}" type="pres">
      <dgm:prSet presAssocID="{42F3AC7D-D07A-4AF9-85BA-9F1EA87A59E4}" presName="connTx" presStyleLbl="parChTrans1D4" presStyleIdx="0" presStyleCnt="2"/>
      <dgm:spPr/>
      <dgm:t>
        <a:bodyPr/>
        <a:lstStyle/>
        <a:p>
          <a:endParaRPr lang="en-US"/>
        </a:p>
      </dgm:t>
    </dgm:pt>
    <dgm:pt modelId="{DB854F20-E16A-4DE9-831A-FD902EACBFC5}" type="pres">
      <dgm:prSet presAssocID="{5D724A1B-F572-426E-BAAA-E76B548E31D9}" presName="root2" presStyleCnt="0"/>
      <dgm:spPr/>
    </dgm:pt>
    <dgm:pt modelId="{1868EB87-7998-40E2-860E-04F6CE178F7C}" type="pres">
      <dgm:prSet presAssocID="{5D724A1B-F572-426E-BAAA-E76B548E31D9}" presName="LevelTwoTextNode" presStyleLbl="node4" presStyleIdx="0" presStyleCnt="2">
        <dgm:presLayoutVars>
          <dgm:chPref val="3"/>
        </dgm:presLayoutVars>
      </dgm:prSet>
      <dgm:spPr/>
      <dgm:t>
        <a:bodyPr/>
        <a:lstStyle/>
        <a:p>
          <a:endParaRPr lang="en-US"/>
        </a:p>
      </dgm:t>
    </dgm:pt>
    <dgm:pt modelId="{A1615D6A-4288-43EF-A314-8B1B1A31852F}" type="pres">
      <dgm:prSet presAssocID="{5D724A1B-F572-426E-BAAA-E76B548E31D9}" presName="level3hierChild" presStyleCnt="0"/>
      <dgm:spPr/>
    </dgm:pt>
    <dgm:pt modelId="{918CD500-E160-40BD-A5B1-61BFFB2BDD81}" type="pres">
      <dgm:prSet presAssocID="{5EE45536-FA44-4CF7-9041-22468FD9AF92}" presName="conn2-1" presStyleLbl="parChTrans1D4" presStyleIdx="1" presStyleCnt="2"/>
      <dgm:spPr/>
      <dgm:t>
        <a:bodyPr/>
        <a:lstStyle/>
        <a:p>
          <a:endParaRPr lang="en-US"/>
        </a:p>
      </dgm:t>
    </dgm:pt>
    <dgm:pt modelId="{619F50DF-46AF-47A0-B892-4C50612A9F18}" type="pres">
      <dgm:prSet presAssocID="{5EE45536-FA44-4CF7-9041-22468FD9AF92}" presName="connTx" presStyleLbl="parChTrans1D4" presStyleIdx="1" presStyleCnt="2"/>
      <dgm:spPr/>
      <dgm:t>
        <a:bodyPr/>
        <a:lstStyle/>
        <a:p>
          <a:endParaRPr lang="en-US"/>
        </a:p>
      </dgm:t>
    </dgm:pt>
    <dgm:pt modelId="{9CBF88B6-1FD1-4D89-A9C9-995B0A73FA23}" type="pres">
      <dgm:prSet presAssocID="{DC1A9149-3948-4707-9E9B-190D1886A94B}" presName="root2" presStyleCnt="0"/>
      <dgm:spPr/>
    </dgm:pt>
    <dgm:pt modelId="{4EFB354E-755C-47A6-B4F9-29461AB2B1F4}" type="pres">
      <dgm:prSet presAssocID="{DC1A9149-3948-4707-9E9B-190D1886A94B}" presName="LevelTwoTextNode" presStyleLbl="node4" presStyleIdx="1" presStyleCnt="2">
        <dgm:presLayoutVars>
          <dgm:chPref val="3"/>
        </dgm:presLayoutVars>
      </dgm:prSet>
      <dgm:spPr/>
      <dgm:t>
        <a:bodyPr/>
        <a:lstStyle/>
        <a:p>
          <a:endParaRPr lang="en-US"/>
        </a:p>
      </dgm:t>
    </dgm:pt>
    <dgm:pt modelId="{7F3991A2-D30D-47B6-BF1A-8A5949945075}" type="pres">
      <dgm:prSet presAssocID="{DC1A9149-3948-4707-9E9B-190D1886A94B}" presName="level3hierChild" presStyleCnt="0"/>
      <dgm:spPr/>
    </dgm:pt>
    <dgm:pt modelId="{233DDD34-A712-41B8-9086-CFE62E5CD3E7}" type="pres">
      <dgm:prSet presAssocID="{D5805107-862F-471A-91C5-E4ECDFAC897F}" presName="conn2-1" presStyleLbl="parChTrans1D3" presStyleIdx="2" presStyleCnt="6"/>
      <dgm:spPr/>
      <dgm:t>
        <a:bodyPr/>
        <a:lstStyle/>
        <a:p>
          <a:endParaRPr lang="en-US"/>
        </a:p>
      </dgm:t>
    </dgm:pt>
    <dgm:pt modelId="{C7573694-97E1-494D-A4C0-DB3AFC8142FD}" type="pres">
      <dgm:prSet presAssocID="{D5805107-862F-471A-91C5-E4ECDFAC897F}" presName="connTx" presStyleLbl="parChTrans1D3" presStyleIdx="2" presStyleCnt="6"/>
      <dgm:spPr/>
      <dgm:t>
        <a:bodyPr/>
        <a:lstStyle/>
        <a:p>
          <a:endParaRPr lang="en-US"/>
        </a:p>
      </dgm:t>
    </dgm:pt>
    <dgm:pt modelId="{AAE13A48-97CC-4127-86F6-09A97CE5C23D}" type="pres">
      <dgm:prSet presAssocID="{D0D3EA5E-3885-46E2-AE53-9C461DA325AB}" presName="root2" presStyleCnt="0"/>
      <dgm:spPr/>
    </dgm:pt>
    <dgm:pt modelId="{23F4ADBF-D947-4A08-92A1-DEA65B13224F}" type="pres">
      <dgm:prSet presAssocID="{D0D3EA5E-3885-46E2-AE53-9C461DA325AB}" presName="LevelTwoTextNode" presStyleLbl="node3" presStyleIdx="2" presStyleCnt="6">
        <dgm:presLayoutVars>
          <dgm:chPref val="3"/>
        </dgm:presLayoutVars>
      </dgm:prSet>
      <dgm:spPr/>
      <dgm:t>
        <a:bodyPr/>
        <a:lstStyle/>
        <a:p>
          <a:endParaRPr lang="en-US"/>
        </a:p>
      </dgm:t>
    </dgm:pt>
    <dgm:pt modelId="{8E31489A-D5A7-41E2-A3EC-C882FBF4AC97}" type="pres">
      <dgm:prSet presAssocID="{D0D3EA5E-3885-46E2-AE53-9C461DA325AB}" presName="level3hierChild" presStyleCnt="0"/>
      <dgm:spPr/>
    </dgm:pt>
    <dgm:pt modelId="{F66F3533-6939-480A-82A2-47093C2DC61A}" type="pres">
      <dgm:prSet presAssocID="{C86D3FAF-1D6F-42FE-951F-3FE64E9E1877}" presName="conn2-1" presStyleLbl="parChTrans1D2" presStyleIdx="2" presStyleCnt="3"/>
      <dgm:spPr/>
      <dgm:t>
        <a:bodyPr/>
        <a:lstStyle/>
        <a:p>
          <a:endParaRPr lang="en-US"/>
        </a:p>
      </dgm:t>
    </dgm:pt>
    <dgm:pt modelId="{A5031A0F-8AB3-4CEC-BA96-EB3D28F1DA11}" type="pres">
      <dgm:prSet presAssocID="{C86D3FAF-1D6F-42FE-951F-3FE64E9E1877}" presName="connTx" presStyleLbl="parChTrans1D2" presStyleIdx="2" presStyleCnt="3"/>
      <dgm:spPr/>
      <dgm:t>
        <a:bodyPr/>
        <a:lstStyle/>
        <a:p>
          <a:endParaRPr lang="en-US"/>
        </a:p>
      </dgm:t>
    </dgm:pt>
    <dgm:pt modelId="{42F80B0B-5A8F-489E-8080-1753D33E28B2}" type="pres">
      <dgm:prSet presAssocID="{EDAD549F-4B35-4C83-930B-00BDDE278003}" presName="root2" presStyleCnt="0"/>
      <dgm:spPr/>
    </dgm:pt>
    <dgm:pt modelId="{2AF2007E-A301-471A-867A-94F9E4EED899}" type="pres">
      <dgm:prSet presAssocID="{EDAD549F-4B35-4C83-930B-00BDDE278003}" presName="LevelTwoTextNode" presStyleLbl="node2" presStyleIdx="2" presStyleCnt="3">
        <dgm:presLayoutVars>
          <dgm:chPref val="3"/>
        </dgm:presLayoutVars>
      </dgm:prSet>
      <dgm:spPr/>
      <dgm:t>
        <a:bodyPr/>
        <a:lstStyle/>
        <a:p>
          <a:endParaRPr lang="en-US"/>
        </a:p>
      </dgm:t>
    </dgm:pt>
    <dgm:pt modelId="{373E228C-B1C9-46C2-87BF-00E6881DA2C7}" type="pres">
      <dgm:prSet presAssocID="{EDAD549F-4B35-4C83-930B-00BDDE278003}" presName="level3hierChild" presStyleCnt="0"/>
      <dgm:spPr/>
    </dgm:pt>
    <dgm:pt modelId="{EDCC606D-2A5A-4209-ACEC-ED00360DAEE2}" type="pres">
      <dgm:prSet presAssocID="{4D1DB943-2B99-4A7D-A2CC-40213F54B1F4}" presName="conn2-1" presStyleLbl="parChTrans1D3" presStyleIdx="3" presStyleCnt="6"/>
      <dgm:spPr/>
      <dgm:t>
        <a:bodyPr/>
        <a:lstStyle/>
        <a:p>
          <a:endParaRPr lang="en-US"/>
        </a:p>
      </dgm:t>
    </dgm:pt>
    <dgm:pt modelId="{819E2EE4-D83C-4922-8487-0EE04888BB2B}" type="pres">
      <dgm:prSet presAssocID="{4D1DB943-2B99-4A7D-A2CC-40213F54B1F4}" presName="connTx" presStyleLbl="parChTrans1D3" presStyleIdx="3" presStyleCnt="6"/>
      <dgm:spPr/>
      <dgm:t>
        <a:bodyPr/>
        <a:lstStyle/>
        <a:p>
          <a:endParaRPr lang="en-US"/>
        </a:p>
      </dgm:t>
    </dgm:pt>
    <dgm:pt modelId="{95577FB0-C240-4CD5-A3C0-D57C473A4CF4}" type="pres">
      <dgm:prSet presAssocID="{82159365-DDAF-4E06-ABE9-37D72E789A23}" presName="root2" presStyleCnt="0"/>
      <dgm:spPr/>
    </dgm:pt>
    <dgm:pt modelId="{9317014C-98A7-4162-A280-62D7DD27D71C}" type="pres">
      <dgm:prSet presAssocID="{82159365-DDAF-4E06-ABE9-37D72E789A23}" presName="LevelTwoTextNode" presStyleLbl="node3" presStyleIdx="3" presStyleCnt="6">
        <dgm:presLayoutVars>
          <dgm:chPref val="3"/>
        </dgm:presLayoutVars>
      </dgm:prSet>
      <dgm:spPr/>
      <dgm:t>
        <a:bodyPr/>
        <a:lstStyle/>
        <a:p>
          <a:endParaRPr lang="en-US"/>
        </a:p>
      </dgm:t>
    </dgm:pt>
    <dgm:pt modelId="{07A8C026-1A9E-48E1-8661-B0FF9271107C}" type="pres">
      <dgm:prSet presAssocID="{82159365-DDAF-4E06-ABE9-37D72E789A23}" presName="level3hierChild" presStyleCnt="0"/>
      <dgm:spPr/>
    </dgm:pt>
    <dgm:pt modelId="{3D7559C1-ADA5-4171-B956-A4CC6B5D698B}" type="pres">
      <dgm:prSet presAssocID="{DA986493-4DFE-4620-B3DB-63180385E6C1}" presName="conn2-1" presStyleLbl="parChTrans1D3" presStyleIdx="4" presStyleCnt="6"/>
      <dgm:spPr/>
      <dgm:t>
        <a:bodyPr/>
        <a:lstStyle/>
        <a:p>
          <a:endParaRPr lang="en-US"/>
        </a:p>
      </dgm:t>
    </dgm:pt>
    <dgm:pt modelId="{24F44677-1DEA-4710-8302-5DCF07BFDACF}" type="pres">
      <dgm:prSet presAssocID="{DA986493-4DFE-4620-B3DB-63180385E6C1}" presName="connTx" presStyleLbl="parChTrans1D3" presStyleIdx="4" presStyleCnt="6"/>
      <dgm:spPr/>
      <dgm:t>
        <a:bodyPr/>
        <a:lstStyle/>
        <a:p>
          <a:endParaRPr lang="en-US"/>
        </a:p>
      </dgm:t>
    </dgm:pt>
    <dgm:pt modelId="{60F01B8B-83C4-4D18-8DEE-44AC14ACF208}" type="pres">
      <dgm:prSet presAssocID="{D9136046-5B3B-42A0-A50C-4C0C0CF62221}" presName="root2" presStyleCnt="0"/>
      <dgm:spPr/>
    </dgm:pt>
    <dgm:pt modelId="{BA455D57-7B42-4C83-949B-4BDD5CA7911E}" type="pres">
      <dgm:prSet presAssocID="{D9136046-5B3B-42A0-A50C-4C0C0CF62221}" presName="LevelTwoTextNode" presStyleLbl="node3" presStyleIdx="4" presStyleCnt="6">
        <dgm:presLayoutVars>
          <dgm:chPref val="3"/>
        </dgm:presLayoutVars>
      </dgm:prSet>
      <dgm:spPr/>
      <dgm:t>
        <a:bodyPr/>
        <a:lstStyle/>
        <a:p>
          <a:endParaRPr lang="en-US"/>
        </a:p>
      </dgm:t>
    </dgm:pt>
    <dgm:pt modelId="{D2ED37DA-EB77-4FB1-8EE1-07B28F849DD5}" type="pres">
      <dgm:prSet presAssocID="{D9136046-5B3B-42A0-A50C-4C0C0CF62221}" presName="level3hierChild" presStyleCnt="0"/>
      <dgm:spPr/>
    </dgm:pt>
    <dgm:pt modelId="{3CB96DD4-F4C5-4300-8356-906B8B39FE8E}" type="pres">
      <dgm:prSet presAssocID="{AE99B9B1-4873-47EA-B6BE-F9B82D7BC768}" presName="conn2-1" presStyleLbl="parChTrans1D3" presStyleIdx="5" presStyleCnt="6"/>
      <dgm:spPr/>
      <dgm:t>
        <a:bodyPr/>
        <a:lstStyle/>
        <a:p>
          <a:endParaRPr lang="en-US"/>
        </a:p>
      </dgm:t>
    </dgm:pt>
    <dgm:pt modelId="{5A90C4F4-DA91-47F6-AF52-920E74EA7504}" type="pres">
      <dgm:prSet presAssocID="{AE99B9B1-4873-47EA-B6BE-F9B82D7BC768}" presName="connTx" presStyleLbl="parChTrans1D3" presStyleIdx="5" presStyleCnt="6"/>
      <dgm:spPr/>
      <dgm:t>
        <a:bodyPr/>
        <a:lstStyle/>
        <a:p>
          <a:endParaRPr lang="en-US"/>
        </a:p>
      </dgm:t>
    </dgm:pt>
    <dgm:pt modelId="{3974F918-7B44-4587-97B9-BFB1BB010816}" type="pres">
      <dgm:prSet presAssocID="{7DF72105-8CED-4010-9BBB-9F52E6FDFC0C}" presName="root2" presStyleCnt="0"/>
      <dgm:spPr/>
    </dgm:pt>
    <dgm:pt modelId="{84DA2475-8156-4401-9FDF-8CD877FB560B}" type="pres">
      <dgm:prSet presAssocID="{7DF72105-8CED-4010-9BBB-9F52E6FDFC0C}" presName="LevelTwoTextNode" presStyleLbl="node3" presStyleIdx="5" presStyleCnt="6">
        <dgm:presLayoutVars>
          <dgm:chPref val="3"/>
        </dgm:presLayoutVars>
      </dgm:prSet>
      <dgm:spPr/>
      <dgm:t>
        <a:bodyPr/>
        <a:lstStyle/>
        <a:p>
          <a:endParaRPr lang="en-US"/>
        </a:p>
      </dgm:t>
    </dgm:pt>
    <dgm:pt modelId="{FBEE7471-6782-46D1-9ED9-1FEC3260AE84}" type="pres">
      <dgm:prSet presAssocID="{7DF72105-8CED-4010-9BBB-9F52E6FDFC0C}" presName="level3hierChild" presStyleCnt="0"/>
      <dgm:spPr/>
    </dgm:pt>
  </dgm:ptLst>
  <dgm:cxnLst>
    <dgm:cxn modelId="{4381026F-71E8-4289-9832-1BC1397B9D37}" type="presOf" srcId="{D5805107-862F-471A-91C5-E4ECDFAC897F}" destId="{C7573694-97E1-494D-A4C0-DB3AFC8142FD}" srcOrd="1" destOrd="0" presId="urn:microsoft.com/office/officeart/2008/layout/HorizontalMultiLevelHierarchy"/>
    <dgm:cxn modelId="{2BC01A53-C6FE-4A75-AB1B-C50A69D21578}" srcId="{BB2067F2-0B58-45B1-A528-0889E14A897D}" destId="{59B37459-93C6-43F9-A8B8-B753E3D6FB27}" srcOrd="0" destOrd="0" parTransId="{CF007B7E-70A4-43BA-A3D1-39B9F5BC6EE0}" sibTransId="{F6D55063-62BB-46AE-BF2B-DDC32B816B65}"/>
    <dgm:cxn modelId="{0A949F02-3B1A-478D-BB36-F669840507EB}" type="presOf" srcId="{89493908-71FD-41A1-A5C5-8ACD7C4E72E9}" destId="{E393E846-0340-44BF-ABCE-E58876F94F49}" srcOrd="0" destOrd="0" presId="urn:microsoft.com/office/officeart/2008/layout/HorizontalMultiLevelHierarchy"/>
    <dgm:cxn modelId="{72AA0978-545A-46CE-9B2E-2D90606E1EC0}" type="presOf" srcId="{AE99B9B1-4873-47EA-B6BE-F9B82D7BC768}" destId="{3CB96DD4-F4C5-4300-8356-906B8B39FE8E}" srcOrd="0" destOrd="0" presId="urn:microsoft.com/office/officeart/2008/layout/HorizontalMultiLevelHierarchy"/>
    <dgm:cxn modelId="{51391C61-723B-4889-A4F5-B15AA73A3EA0}" type="presOf" srcId="{EDAD549F-4B35-4C83-930B-00BDDE278003}" destId="{2AF2007E-A301-471A-867A-94F9E4EED899}" srcOrd="0" destOrd="0" presId="urn:microsoft.com/office/officeart/2008/layout/HorizontalMultiLevelHierarchy"/>
    <dgm:cxn modelId="{7F38CE17-23E5-40D4-9F16-F12244647039}" type="presOf" srcId="{4D1DB943-2B99-4A7D-A2CC-40213F54B1F4}" destId="{EDCC606D-2A5A-4209-ACEC-ED00360DAEE2}" srcOrd="0" destOrd="0" presId="urn:microsoft.com/office/officeart/2008/layout/HorizontalMultiLevelHierarchy"/>
    <dgm:cxn modelId="{04127F9C-9304-422B-831E-669CE4638B4A}" type="presOf" srcId="{BB2067F2-0B58-45B1-A528-0889E14A897D}" destId="{BFC210AC-0B4E-4F66-945E-94035F3967F0}" srcOrd="0" destOrd="0" presId="urn:microsoft.com/office/officeart/2008/layout/HorizontalMultiLevelHierarchy"/>
    <dgm:cxn modelId="{453879E5-518C-400B-B666-3AD831CB9AF5}" srcId="{D7D88CCB-B43A-47BE-ABE2-25754B89F882}" destId="{0B4309E7-DD95-4622-9E6A-AF8E68CAEA6D}" srcOrd="1" destOrd="0" parTransId="{C6EB198D-F690-497E-ACD6-E92DEB80BE2A}" sibTransId="{E950ADA4-DB45-4531-81B0-0C1EDCBA97B6}"/>
    <dgm:cxn modelId="{E02D97D9-E44E-424A-838B-BAC82E60118F}" type="presOf" srcId="{42F3AC7D-D07A-4AF9-85BA-9F1EA87A59E4}" destId="{2A4763DE-0A74-474D-90E6-564E2C7C7930}" srcOrd="0" destOrd="0" presId="urn:microsoft.com/office/officeart/2008/layout/HorizontalMultiLevelHierarchy"/>
    <dgm:cxn modelId="{F91B54AD-FFA1-412A-8603-D45060FD39E6}" type="presOf" srcId="{7F0D70F7-49ED-4DA5-AD45-5E6B6833D9ED}" destId="{D098AF9E-A613-48C2-9B72-66239BF99FCB}" srcOrd="1" destOrd="0" presId="urn:microsoft.com/office/officeart/2008/layout/HorizontalMultiLevelHierarchy"/>
    <dgm:cxn modelId="{C4926D10-7016-46A1-8A67-3362F30EEE02}" type="presOf" srcId="{C86D3FAF-1D6F-42FE-951F-3FE64E9E1877}" destId="{F66F3533-6939-480A-82A2-47093C2DC61A}" srcOrd="0" destOrd="0" presId="urn:microsoft.com/office/officeart/2008/layout/HorizontalMultiLevelHierarchy"/>
    <dgm:cxn modelId="{5FF1CCF2-3AED-470D-B32F-9B1F96261358}" type="presOf" srcId="{CF007B7E-70A4-43BA-A3D1-39B9F5BC6EE0}" destId="{80D0DB2B-743D-47B5-9B1A-F97DA82AA5E9}" srcOrd="0" destOrd="0" presId="urn:microsoft.com/office/officeart/2008/layout/HorizontalMultiLevelHierarchy"/>
    <dgm:cxn modelId="{601920C2-903B-42B3-91C0-5702EE70CBD6}" srcId="{D7D88CCB-B43A-47BE-ABE2-25754B89F882}" destId="{89493908-71FD-41A1-A5C5-8ACD7C4E72E9}" srcOrd="0" destOrd="0" parTransId="{7F0D70F7-49ED-4DA5-AD45-5E6B6833D9ED}" sibTransId="{99237F08-BB01-4F8F-B354-9F3E7C19830B}"/>
    <dgm:cxn modelId="{EA6BD343-6FB8-490B-8549-FA2213E50159}" type="presOf" srcId="{D5805107-862F-471A-91C5-E4ECDFAC897F}" destId="{233DDD34-A712-41B8-9086-CFE62E5CD3E7}" srcOrd="0" destOrd="0" presId="urn:microsoft.com/office/officeart/2008/layout/HorizontalMultiLevelHierarchy"/>
    <dgm:cxn modelId="{EE8D0433-8EC8-4C00-BEE2-05C08B44FF3F}" type="presOf" srcId="{DA22908B-E1B5-478D-8E27-5B0D95B7AEA2}" destId="{F789D58C-9D60-49D1-916A-59AC5DD3C8AD}" srcOrd="0" destOrd="0" presId="urn:microsoft.com/office/officeart/2008/layout/HorizontalMultiLevelHierarchy"/>
    <dgm:cxn modelId="{A1F4E368-AA0B-474C-8253-6E4E2DB4D020}" type="presOf" srcId="{CF007B7E-70A4-43BA-A3D1-39B9F5BC6EE0}" destId="{9DF744A3-DC75-4983-8848-E08CE928C708}" srcOrd="1" destOrd="0" presId="urn:microsoft.com/office/officeart/2008/layout/HorizontalMultiLevelHierarchy"/>
    <dgm:cxn modelId="{CCF156D8-CC18-4BE2-8818-6B6FA5552940}" srcId="{0B4309E7-DD95-4622-9E6A-AF8E68CAEA6D}" destId="{DC1A9149-3948-4707-9E9B-190D1886A94B}" srcOrd="1" destOrd="0" parTransId="{5EE45536-FA44-4CF7-9041-22468FD9AF92}" sibTransId="{E677B218-0F35-4BD4-8211-ED9E61187D90}"/>
    <dgm:cxn modelId="{4BFDB5DE-A958-4181-BB94-95AAA768D2B6}" type="presOf" srcId="{82159365-DDAF-4E06-ABE9-37D72E789A23}" destId="{9317014C-98A7-4162-A280-62D7DD27D71C}" srcOrd="0" destOrd="0" presId="urn:microsoft.com/office/officeart/2008/layout/HorizontalMultiLevelHierarchy"/>
    <dgm:cxn modelId="{E7A11E48-09B5-4FEA-9755-FC2CEF5C97B0}" type="presOf" srcId="{7DF72105-8CED-4010-9BBB-9F52E6FDFC0C}" destId="{84DA2475-8156-4401-9FDF-8CD877FB560B}" srcOrd="0" destOrd="0" presId="urn:microsoft.com/office/officeart/2008/layout/HorizontalMultiLevelHierarchy"/>
    <dgm:cxn modelId="{17EB0D35-540C-4541-A7B0-8D5EC7AE04AE}" type="presOf" srcId="{59B37459-93C6-43F9-A8B8-B753E3D6FB27}" destId="{FFC7222A-D166-4F99-A6B4-D87E0AF93FE6}" srcOrd="0" destOrd="0" presId="urn:microsoft.com/office/officeart/2008/layout/HorizontalMultiLevelHierarchy"/>
    <dgm:cxn modelId="{01317902-F153-45E2-B744-3CF77EE67F5D}" srcId="{EDAD549F-4B35-4C83-930B-00BDDE278003}" destId="{7DF72105-8CED-4010-9BBB-9F52E6FDFC0C}" srcOrd="2" destOrd="0" parTransId="{AE99B9B1-4873-47EA-B6BE-F9B82D7BC768}" sibTransId="{5233E855-ED0F-46E6-97FB-5455B02EA05A}"/>
    <dgm:cxn modelId="{CE322296-8B27-4FA7-BE75-E3DD0EABBC4C}" srcId="{D7D88CCB-B43A-47BE-ABE2-25754B89F882}" destId="{D0D3EA5E-3885-46E2-AE53-9C461DA325AB}" srcOrd="2" destOrd="0" parTransId="{D5805107-862F-471A-91C5-E4ECDFAC897F}" sibTransId="{11587577-9705-464A-A40A-07D074E51FEE}"/>
    <dgm:cxn modelId="{DEC5B167-41AB-46AB-9A38-18CF6B2F5C1D}" type="presOf" srcId="{0B4309E7-DD95-4622-9E6A-AF8E68CAEA6D}" destId="{2056CFCC-BC5A-41D3-9A3D-F570F2CF8BA5}" srcOrd="0" destOrd="0" presId="urn:microsoft.com/office/officeart/2008/layout/HorizontalMultiLevelHierarchy"/>
    <dgm:cxn modelId="{A4E1783F-5772-48DC-8222-BC1917CCDE31}" type="presOf" srcId="{D0D3EA5E-3885-46E2-AE53-9C461DA325AB}" destId="{23F4ADBF-D947-4A08-92A1-DEA65B13224F}" srcOrd="0" destOrd="0" presId="urn:microsoft.com/office/officeart/2008/layout/HorizontalMultiLevelHierarchy"/>
    <dgm:cxn modelId="{281BF6D3-D521-4659-A30B-C2CBA427A3D3}" type="presOf" srcId="{5D724A1B-F572-426E-BAAA-E76B548E31D9}" destId="{1868EB87-7998-40E2-860E-04F6CE178F7C}" srcOrd="0" destOrd="0" presId="urn:microsoft.com/office/officeart/2008/layout/HorizontalMultiLevelHierarchy"/>
    <dgm:cxn modelId="{53F2B6AC-470C-4C1F-B4D1-2A6B7880EF45}" type="presOf" srcId="{42F3AC7D-D07A-4AF9-85BA-9F1EA87A59E4}" destId="{793BF894-5053-4ABA-85CA-DC4E13AC4DBD}" srcOrd="1" destOrd="0" presId="urn:microsoft.com/office/officeart/2008/layout/HorizontalMultiLevelHierarchy"/>
    <dgm:cxn modelId="{78E8B4FD-3189-4682-BBD7-92D6049AAD4E}" srcId="{BB2067F2-0B58-45B1-A528-0889E14A897D}" destId="{D7D88CCB-B43A-47BE-ABE2-25754B89F882}" srcOrd="1" destOrd="0" parTransId="{DA22908B-E1B5-478D-8E27-5B0D95B7AEA2}" sibTransId="{EA891204-8025-4967-9796-03D64A433813}"/>
    <dgm:cxn modelId="{C8DF5EA5-C729-476A-9CED-06C783E6618C}" type="presOf" srcId="{0D987FA5-1D4B-48E1-AC3A-EFFC6E72BE49}" destId="{FD890528-512C-4129-8FB2-46B1EF48ACF6}" srcOrd="0" destOrd="0" presId="urn:microsoft.com/office/officeart/2008/layout/HorizontalMultiLevelHierarchy"/>
    <dgm:cxn modelId="{AE7A3BA9-305F-4956-AAD4-45FEF439640C}" srcId="{EDAD549F-4B35-4C83-930B-00BDDE278003}" destId="{82159365-DDAF-4E06-ABE9-37D72E789A23}" srcOrd="0" destOrd="0" parTransId="{4D1DB943-2B99-4A7D-A2CC-40213F54B1F4}" sibTransId="{145B0301-498B-41E2-B851-D1F19174C19C}"/>
    <dgm:cxn modelId="{18B2B35D-6ACE-4EE0-A2CB-AFD465BAEF9E}" type="presOf" srcId="{DA986493-4DFE-4620-B3DB-63180385E6C1}" destId="{3D7559C1-ADA5-4171-B956-A4CC6B5D698B}" srcOrd="0" destOrd="0" presId="urn:microsoft.com/office/officeart/2008/layout/HorizontalMultiLevelHierarchy"/>
    <dgm:cxn modelId="{FE207032-ABD5-4C73-BD16-E713532E8190}" srcId="{EDAD549F-4B35-4C83-930B-00BDDE278003}" destId="{D9136046-5B3B-42A0-A50C-4C0C0CF62221}" srcOrd="1" destOrd="0" parTransId="{DA986493-4DFE-4620-B3DB-63180385E6C1}" sibTransId="{05F9A53D-A26F-4755-870E-D640D4C44E16}"/>
    <dgm:cxn modelId="{BB9B61BC-C6C3-40FF-8726-BA89D42EBF8F}" type="presOf" srcId="{5EE45536-FA44-4CF7-9041-22468FD9AF92}" destId="{918CD500-E160-40BD-A5B1-61BFFB2BDD81}" srcOrd="0" destOrd="0" presId="urn:microsoft.com/office/officeart/2008/layout/HorizontalMultiLevelHierarchy"/>
    <dgm:cxn modelId="{82751D20-584C-44A7-A7CA-E876514097B0}" type="presOf" srcId="{DA986493-4DFE-4620-B3DB-63180385E6C1}" destId="{24F44677-1DEA-4710-8302-5DCF07BFDACF}" srcOrd="1" destOrd="0" presId="urn:microsoft.com/office/officeart/2008/layout/HorizontalMultiLevelHierarchy"/>
    <dgm:cxn modelId="{69E332AE-67A2-4BCE-B4FC-D8A84A139495}" type="presOf" srcId="{5EE45536-FA44-4CF7-9041-22468FD9AF92}" destId="{619F50DF-46AF-47A0-B892-4C50612A9F18}" srcOrd="1" destOrd="0" presId="urn:microsoft.com/office/officeart/2008/layout/HorizontalMultiLevelHierarchy"/>
    <dgm:cxn modelId="{83C1331A-79EF-4B82-A9E9-8E1728507D91}" type="presOf" srcId="{C6EB198D-F690-497E-ACD6-E92DEB80BE2A}" destId="{E55A5E3F-403D-4C4F-8AD2-95867AEA7972}" srcOrd="1" destOrd="0" presId="urn:microsoft.com/office/officeart/2008/layout/HorizontalMultiLevelHierarchy"/>
    <dgm:cxn modelId="{B65D058D-F69D-4222-9BAD-51BF32BFB4BA}" type="presOf" srcId="{4D1DB943-2B99-4A7D-A2CC-40213F54B1F4}" destId="{819E2EE4-D83C-4922-8487-0EE04888BB2B}" srcOrd="1" destOrd="0" presId="urn:microsoft.com/office/officeart/2008/layout/HorizontalMultiLevelHierarchy"/>
    <dgm:cxn modelId="{9A6C133D-63CA-4C92-A408-D84DF3424F8A}" srcId="{0B4309E7-DD95-4622-9E6A-AF8E68CAEA6D}" destId="{5D724A1B-F572-426E-BAAA-E76B548E31D9}" srcOrd="0" destOrd="0" parTransId="{42F3AC7D-D07A-4AF9-85BA-9F1EA87A59E4}" sibTransId="{D9C2A07D-056A-4E9D-8D03-5E78621465BB}"/>
    <dgm:cxn modelId="{B3F155F6-18A4-4D5D-B8D2-D5C3F12BC570}" type="presOf" srcId="{C86D3FAF-1D6F-42FE-951F-3FE64E9E1877}" destId="{A5031A0F-8AB3-4CEC-BA96-EB3D28F1DA11}" srcOrd="1" destOrd="0" presId="urn:microsoft.com/office/officeart/2008/layout/HorizontalMultiLevelHierarchy"/>
    <dgm:cxn modelId="{CE293607-E307-4E67-8036-9AACA355860A}" type="presOf" srcId="{D9136046-5B3B-42A0-A50C-4C0C0CF62221}" destId="{BA455D57-7B42-4C83-949B-4BDD5CA7911E}" srcOrd="0" destOrd="0" presId="urn:microsoft.com/office/officeart/2008/layout/HorizontalMultiLevelHierarchy"/>
    <dgm:cxn modelId="{1FA7D369-5DD3-41AC-BFC5-6494B8834722}" type="presOf" srcId="{AE99B9B1-4873-47EA-B6BE-F9B82D7BC768}" destId="{5A90C4F4-DA91-47F6-AF52-920E74EA7504}" srcOrd="1" destOrd="0" presId="urn:microsoft.com/office/officeart/2008/layout/HorizontalMultiLevelHierarchy"/>
    <dgm:cxn modelId="{95341060-C716-4F15-A9A3-B0E47576F74E}" srcId="{0D987FA5-1D4B-48E1-AC3A-EFFC6E72BE49}" destId="{BB2067F2-0B58-45B1-A528-0889E14A897D}" srcOrd="0" destOrd="0" parTransId="{524FAEE5-E96A-4A8F-8D6C-3C55C2CDD4CC}" sibTransId="{BEA4E815-72BD-4A3A-B126-46AF910B8BAC}"/>
    <dgm:cxn modelId="{065C475B-F5BF-492C-9DFD-C17ABCC7A887}" type="presOf" srcId="{7F0D70F7-49ED-4DA5-AD45-5E6B6833D9ED}" destId="{A9914065-B264-4285-8BE8-C67A0FAF21EC}" srcOrd="0" destOrd="0" presId="urn:microsoft.com/office/officeart/2008/layout/HorizontalMultiLevelHierarchy"/>
    <dgm:cxn modelId="{F67AE159-EE51-4DDC-AF61-9F103322FEA6}" type="presOf" srcId="{DC1A9149-3948-4707-9E9B-190D1886A94B}" destId="{4EFB354E-755C-47A6-B4F9-29461AB2B1F4}" srcOrd="0" destOrd="0" presId="urn:microsoft.com/office/officeart/2008/layout/HorizontalMultiLevelHierarchy"/>
    <dgm:cxn modelId="{5A7C74AF-2D3A-4B6E-A19E-DB8D1AE1A3FA}" type="presOf" srcId="{DA22908B-E1B5-478D-8E27-5B0D95B7AEA2}" destId="{C05D1B70-7988-4A1A-80C5-DDC170FDECC8}" srcOrd="1" destOrd="0" presId="urn:microsoft.com/office/officeart/2008/layout/HorizontalMultiLevelHierarchy"/>
    <dgm:cxn modelId="{122A2C05-4B9E-4894-9EBF-8940E78E441F}" srcId="{BB2067F2-0B58-45B1-A528-0889E14A897D}" destId="{EDAD549F-4B35-4C83-930B-00BDDE278003}" srcOrd="2" destOrd="0" parTransId="{C86D3FAF-1D6F-42FE-951F-3FE64E9E1877}" sibTransId="{C189C35D-18B6-4E65-9A69-468EBBD86652}"/>
    <dgm:cxn modelId="{3F5EC685-543B-4874-AD2A-D612E4CEA71C}" type="presOf" srcId="{D7D88CCB-B43A-47BE-ABE2-25754B89F882}" destId="{A45D5BF3-ADD0-423E-85BC-729D0BFD8A82}" srcOrd="0" destOrd="0" presId="urn:microsoft.com/office/officeart/2008/layout/HorizontalMultiLevelHierarchy"/>
    <dgm:cxn modelId="{9E8C8111-1D4B-4C29-B485-6CFFC6D22247}" type="presOf" srcId="{C6EB198D-F690-497E-ACD6-E92DEB80BE2A}" destId="{B251298D-7F38-45C7-876B-835A78357006}" srcOrd="0" destOrd="0" presId="urn:microsoft.com/office/officeart/2008/layout/HorizontalMultiLevelHierarchy"/>
    <dgm:cxn modelId="{F8830E19-6D14-427F-97DB-998A108FC963}" type="presParOf" srcId="{FD890528-512C-4129-8FB2-46B1EF48ACF6}" destId="{E959AD67-9E99-4575-9B05-5913B43CA0F3}" srcOrd="0" destOrd="0" presId="urn:microsoft.com/office/officeart/2008/layout/HorizontalMultiLevelHierarchy"/>
    <dgm:cxn modelId="{C3D73E8B-3C25-4413-8D85-9F1DBC307528}" type="presParOf" srcId="{E959AD67-9E99-4575-9B05-5913B43CA0F3}" destId="{BFC210AC-0B4E-4F66-945E-94035F3967F0}" srcOrd="0" destOrd="0" presId="urn:microsoft.com/office/officeart/2008/layout/HorizontalMultiLevelHierarchy"/>
    <dgm:cxn modelId="{937F30BA-9CC5-4973-B23F-90DCF7982F44}" type="presParOf" srcId="{E959AD67-9E99-4575-9B05-5913B43CA0F3}" destId="{389BA31A-F174-4779-96A1-17C7F6A20182}" srcOrd="1" destOrd="0" presId="urn:microsoft.com/office/officeart/2008/layout/HorizontalMultiLevelHierarchy"/>
    <dgm:cxn modelId="{A50CFC74-64E3-4FE1-935C-DC62F2C62645}" type="presParOf" srcId="{389BA31A-F174-4779-96A1-17C7F6A20182}" destId="{80D0DB2B-743D-47B5-9B1A-F97DA82AA5E9}" srcOrd="0" destOrd="0" presId="urn:microsoft.com/office/officeart/2008/layout/HorizontalMultiLevelHierarchy"/>
    <dgm:cxn modelId="{315FF53F-7B28-4365-868F-AEE7F2CCF7DB}" type="presParOf" srcId="{80D0DB2B-743D-47B5-9B1A-F97DA82AA5E9}" destId="{9DF744A3-DC75-4983-8848-E08CE928C708}" srcOrd="0" destOrd="0" presId="urn:microsoft.com/office/officeart/2008/layout/HorizontalMultiLevelHierarchy"/>
    <dgm:cxn modelId="{B782AA9D-B59A-4F55-8902-1390FEAC8C63}" type="presParOf" srcId="{389BA31A-F174-4779-96A1-17C7F6A20182}" destId="{3E4C26D4-F9C1-46C3-B50D-A466234AA1F4}" srcOrd="1" destOrd="0" presId="urn:microsoft.com/office/officeart/2008/layout/HorizontalMultiLevelHierarchy"/>
    <dgm:cxn modelId="{0D0C8657-45D0-4B45-BC21-11031F29A794}" type="presParOf" srcId="{3E4C26D4-F9C1-46C3-B50D-A466234AA1F4}" destId="{FFC7222A-D166-4F99-A6B4-D87E0AF93FE6}" srcOrd="0" destOrd="0" presId="urn:microsoft.com/office/officeart/2008/layout/HorizontalMultiLevelHierarchy"/>
    <dgm:cxn modelId="{AAD3340B-536E-44BC-A5E4-E98981BF3924}" type="presParOf" srcId="{3E4C26D4-F9C1-46C3-B50D-A466234AA1F4}" destId="{9B893AD5-105F-469D-816A-13B3889141A9}" srcOrd="1" destOrd="0" presId="urn:microsoft.com/office/officeart/2008/layout/HorizontalMultiLevelHierarchy"/>
    <dgm:cxn modelId="{D24478B4-40FC-4E39-9348-C86AD382FFC8}" type="presParOf" srcId="{389BA31A-F174-4779-96A1-17C7F6A20182}" destId="{F789D58C-9D60-49D1-916A-59AC5DD3C8AD}" srcOrd="2" destOrd="0" presId="urn:microsoft.com/office/officeart/2008/layout/HorizontalMultiLevelHierarchy"/>
    <dgm:cxn modelId="{03A1E870-0FDB-453C-B45B-E0F6915F047C}" type="presParOf" srcId="{F789D58C-9D60-49D1-916A-59AC5DD3C8AD}" destId="{C05D1B70-7988-4A1A-80C5-DDC170FDECC8}" srcOrd="0" destOrd="0" presId="urn:microsoft.com/office/officeart/2008/layout/HorizontalMultiLevelHierarchy"/>
    <dgm:cxn modelId="{ECD4316D-19C7-4EDE-9AF2-9C059BD57106}" type="presParOf" srcId="{389BA31A-F174-4779-96A1-17C7F6A20182}" destId="{5A0F6A94-141B-493F-AD7F-485C0856BB83}" srcOrd="3" destOrd="0" presId="urn:microsoft.com/office/officeart/2008/layout/HorizontalMultiLevelHierarchy"/>
    <dgm:cxn modelId="{55EFCBDB-1772-45AF-A233-2095C41BE31C}" type="presParOf" srcId="{5A0F6A94-141B-493F-AD7F-485C0856BB83}" destId="{A45D5BF3-ADD0-423E-85BC-729D0BFD8A82}" srcOrd="0" destOrd="0" presId="urn:microsoft.com/office/officeart/2008/layout/HorizontalMultiLevelHierarchy"/>
    <dgm:cxn modelId="{581AA7AF-3F36-4287-ACC4-7820B3541CCC}" type="presParOf" srcId="{5A0F6A94-141B-493F-AD7F-485C0856BB83}" destId="{567B9E0D-09F0-453C-B8FF-700BB940E976}" srcOrd="1" destOrd="0" presId="urn:microsoft.com/office/officeart/2008/layout/HorizontalMultiLevelHierarchy"/>
    <dgm:cxn modelId="{1E901F44-5F79-4FC3-8CD9-FE53C9879270}" type="presParOf" srcId="{567B9E0D-09F0-453C-B8FF-700BB940E976}" destId="{A9914065-B264-4285-8BE8-C67A0FAF21EC}" srcOrd="0" destOrd="0" presId="urn:microsoft.com/office/officeart/2008/layout/HorizontalMultiLevelHierarchy"/>
    <dgm:cxn modelId="{86377C12-E564-454D-B663-6CFDE2E47F41}" type="presParOf" srcId="{A9914065-B264-4285-8BE8-C67A0FAF21EC}" destId="{D098AF9E-A613-48C2-9B72-66239BF99FCB}" srcOrd="0" destOrd="0" presId="urn:microsoft.com/office/officeart/2008/layout/HorizontalMultiLevelHierarchy"/>
    <dgm:cxn modelId="{21B199BA-0B2D-4372-900F-4928E52B4954}" type="presParOf" srcId="{567B9E0D-09F0-453C-B8FF-700BB940E976}" destId="{7C62F833-684C-4EDA-87CA-B457BFC26E2B}" srcOrd="1" destOrd="0" presId="urn:microsoft.com/office/officeart/2008/layout/HorizontalMultiLevelHierarchy"/>
    <dgm:cxn modelId="{EBF97B24-5F72-4EA6-89E9-14C96B716D51}" type="presParOf" srcId="{7C62F833-684C-4EDA-87CA-B457BFC26E2B}" destId="{E393E846-0340-44BF-ABCE-E58876F94F49}" srcOrd="0" destOrd="0" presId="urn:microsoft.com/office/officeart/2008/layout/HorizontalMultiLevelHierarchy"/>
    <dgm:cxn modelId="{BB3CC133-8FF7-4D7D-B2DE-8AEA9939B86C}" type="presParOf" srcId="{7C62F833-684C-4EDA-87CA-B457BFC26E2B}" destId="{155152DE-5F0A-4200-8DFF-764204810931}" srcOrd="1" destOrd="0" presId="urn:microsoft.com/office/officeart/2008/layout/HorizontalMultiLevelHierarchy"/>
    <dgm:cxn modelId="{81922361-4342-4629-9371-3B42ACC8FEDA}" type="presParOf" srcId="{567B9E0D-09F0-453C-B8FF-700BB940E976}" destId="{B251298D-7F38-45C7-876B-835A78357006}" srcOrd="2" destOrd="0" presId="urn:microsoft.com/office/officeart/2008/layout/HorizontalMultiLevelHierarchy"/>
    <dgm:cxn modelId="{29109661-5B7D-4CC4-94DA-966FD8D61A4B}" type="presParOf" srcId="{B251298D-7F38-45C7-876B-835A78357006}" destId="{E55A5E3F-403D-4C4F-8AD2-95867AEA7972}" srcOrd="0" destOrd="0" presId="urn:microsoft.com/office/officeart/2008/layout/HorizontalMultiLevelHierarchy"/>
    <dgm:cxn modelId="{FBC18643-FD07-463B-AE76-695550E2CE98}" type="presParOf" srcId="{567B9E0D-09F0-453C-B8FF-700BB940E976}" destId="{85199B7A-702E-4582-84A7-80B1A8FE79F0}" srcOrd="3" destOrd="0" presId="urn:microsoft.com/office/officeart/2008/layout/HorizontalMultiLevelHierarchy"/>
    <dgm:cxn modelId="{123B23F6-923B-46D1-B2A3-40A08758FC64}" type="presParOf" srcId="{85199B7A-702E-4582-84A7-80B1A8FE79F0}" destId="{2056CFCC-BC5A-41D3-9A3D-F570F2CF8BA5}" srcOrd="0" destOrd="0" presId="urn:microsoft.com/office/officeart/2008/layout/HorizontalMultiLevelHierarchy"/>
    <dgm:cxn modelId="{C1F4DF07-1535-4F82-9775-0BC024E1F593}" type="presParOf" srcId="{85199B7A-702E-4582-84A7-80B1A8FE79F0}" destId="{8DEC1AC9-FC4D-4E0A-B5EA-7504AB146927}" srcOrd="1" destOrd="0" presId="urn:microsoft.com/office/officeart/2008/layout/HorizontalMultiLevelHierarchy"/>
    <dgm:cxn modelId="{A67B9827-EDEF-44DC-B26F-4ECFB5EE977C}" type="presParOf" srcId="{8DEC1AC9-FC4D-4E0A-B5EA-7504AB146927}" destId="{2A4763DE-0A74-474D-90E6-564E2C7C7930}" srcOrd="0" destOrd="0" presId="urn:microsoft.com/office/officeart/2008/layout/HorizontalMultiLevelHierarchy"/>
    <dgm:cxn modelId="{7078B763-4960-4C68-B4E2-1184E7A45195}" type="presParOf" srcId="{2A4763DE-0A74-474D-90E6-564E2C7C7930}" destId="{793BF894-5053-4ABA-85CA-DC4E13AC4DBD}" srcOrd="0" destOrd="0" presId="urn:microsoft.com/office/officeart/2008/layout/HorizontalMultiLevelHierarchy"/>
    <dgm:cxn modelId="{80A813D2-4437-448F-9315-39BAEA6428AA}" type="presParOf" srcId="{8DEC1AC9-FC4D-4E0A-B5EA-7504AB146927}" destId="{DB854F20-E16A-4DE9-831A-FD902EACBFC5}" srcOrd="1" destOrd="0" presId="urn:microsoft.com/office/officeart/2008/layout/HorizontalMultiLevelHierarchy"/>
    <dgm:cxn modelId="{725C6EA3-5AA3-46AB-81B6-05AF6F1D1134}" type="presParOf" srcId="{DB854F20-E16A-4DE9-831A-FD902EACBFC5}" destId="{1868EB87-7998-40E2-860E-04F6CE178F7C}" srcOrd="0" destOrd="0" presId="urn:microsoft.com/office/officeart/2008/layout/HorizontalMultiLevelHierarchy"/>
    <dgm:cxn modelId="{7FD8890F-4858-4FE1-B822-427C1F601AAF}" type="presParOf" srcId="{DB854F20-E16A-4DE9-831A-FD902EACBFC5}" destId="{A1615D6A-4288-43EF-A314-8B1B1A31852F}" srcOrd="1" destOrd="0" presId="urn:microsoft.com/office/officeart/2008/layout/HorizontalMultiLevelHierarchy"/>
    <dgm:cxn modelId="{44D4281B-7DC8-41E2-9646-6D715DD34AFC}" type="presParOf" srcId="{8DEC1AC9-FC4D-4E0A-B5EA-7504AB146927}" destId="{918CD500-E160-40BD-A5B1-61BFFB2BDD81}" srcOrd="2" destOrd="0" presId="urn:microsoft.com/office/officeart/2008/layout/HorizontalMultiLevelHierarchy"/>
    <dgm:cxn modelId="{2E25F47E-27D9-4856-9F7A-C0E27A9ED2B5}" type="presParOf" srcId="{918CD500-E160-40BD-A5B1-61BFFB2BDD81}" destId="{619F50DF-46AF-47A0-B892-4C50612A9F18}" srcOrd="0" destOrd="0" presId="urn:microsoft.com/office/officeart/2008/layout/HorizontalMultiLevelHierarchy"/>
    <dgm:cxn modelId="{FC7C2711-C65D-4877-8AED-A4CC145D8020}" type="presParOf" srcId="{8DEC1AC9-FC4D-4E0A-B5EA-7504AB146927}" destId="{9CBF88B6-1FD1-4D89-A9C9-995B0A73FA23}" srcOrd="3" destOrd="0" presId="urn:microsoft.com/office/officeart/2008/layout/HorizontalMultiLevelHierarchy"/>
    <dgm:cxn modelId="{20CCEF0D-2660-417F-B8DA-66116A849B46}" type="presParOf" srcId="{9CBF88B6-1FD1-4D89-A9C9-995B0A73FA23}" destId="{4EFB354E-755C-47A6-B4F9-29461AB2B1F4}" srcOrd="0" destOrd="0" presId="urn:microsoft.com/office/officeart/2008/layout/HorizontalMultiLevelHierarchy"/>
    <dgm:cxn modelId="{78E3BB6D-5414-4B7B-8D54-66B99C0D1151}" type="presParOf" srcId="{9CBF88B6-1FD1-4D89-A9C9-995B0A73FA23}" destId="{7F3991A2-D30D-47B6-BF1A-8A5949945075}" srcOrd="1" destOrd="0" presId="urn:microsoft.com/office/officeart/2008/layout/HorizontalMultiLevelHierarchy"/>
    <dgm:cxn modelId="{838664A0-F448-4C38-86F5-86BD7AE7C12C}" type="presParOf" srcId="{567B9E0D-09F0-453C-B8FF-700BB940E976}" destId="{233DDD34-A712-41B8-9086-CFE62E5CD3E7}" srcOrd="4" destOrd="0" presId="urn:microsoft.com/office/officeart/2008/layout/HorizontalMultiLevelHierarchy"/>
    <dgm:cxn modelId="{E6F3A75D-88D4-42D2-9251-6EA7E7E360DA}" type="presParOf" srcId="{233DDD34-A712-41B8-9086-CFE62E5CD3E7}" destId="{C7573694-97E1-494D-A4C0-DB3AFC8142FD}" srcOrd="0" destOrd="0" presId="urn:microsoft.com/office/officeart/2008/layout/HorizontalMultiLevelHierarchy"/>
    <dgm:cxn modelId="{697B34D4-0E0C-411D-A1A3-872F9F5502EA}" type="presParOf" srcId="{567B9E0D-09F0-453C-B8FF-700BB940E976}" destId="{AAE13A48-97CC-4127-86F6-09A97CE5C23D}" srcOrd="5" destOrd="0" presId="urn:microsoft.com/office/officeart/2008/layout/HorizontalMultiLevelHierarchy"/>
    <dgm:cxn modelId="{DAF85035-2C29-435A-8BE7-55A2B462FA65}" type="presParOf" srcId="{AAE13A48-97CC-4127-86F6-09A97CE5C23D}" destId="{23F4ADBF-D947-4A08-92A1-DEA65B13224F}" srcOrd="0" destOrd="0" presId="urn:microsoft.com/office/officeart/2008/layout/HorizontalMultiLevelHierarchy"/>
    <dgm:cxn modelId="{7EE0957D-38D1-4BEF-878D-A17CA9D9265A}" type="presParOf" srcId="{AAE13A48-97CC-4127-86F6-09A97CE5C23D}" destId="{8E31489A-D5A7-41E2-A3EC-C882FBF4AC97}" srcOrd="1" destOrd="0" presId="urn:microsoft.com/office/officeart/2008/layout/HorizontalMultiLevelHierarchy"/>
    <dgm:cxn modelId="{3667C19B-FE49-44D8-84A4-D50F484454DE}" type="presParOf" srcId="{389BA31A-F174-4779-96A1-17C7F6A20182}" destId="{F66F3533-6939-480A-82A2-47093C2DC61A}" srcOrd="4" destOrd="0" presId="urn:microsoft.com/office/officeart/2008/layout/HorizontalMultiLevelHierarchy"/>
    <dgm:cxn modelId="{9D7FC9FF-DF20-48C3-859F-B387FBFF0BE5}" type="presParOf" srcId="{F66F3533-6939-480A-82A2-47093C2DC61A}" destId="{A5031A0F-8AB3-4CEC-BA96-EB3D28F1DA11}" srcOrd="0" destOrd="0" presId="urn:microsoft.com/office/officeart/2008/layout/HorizontalMultiLevelHierarchy"/>
    <dgm:cxn modelId="{C5AEE0C5-23D4-407E-9F7F-8FF39F3458AB}" type="presParOf" srcId="{389BA31A-F174-4779-96A1-17C7F6A20182}" destId="{42F80B0B-5A8F-489E-8080-1753D33E28B2}" srcOrd="5" destOrd="0" presId="urn:microsoft.com/office/officeart/2008/layout/HorizontalMultiLevelHierarchy"/>
    <dgm:cxn modelId="{E3CCDDCF-5360-44D3-B8D1-1CCEC90104CC}" type="presParOf" srcId="{42F80B0B-5A8F-489E-8080-1753D33E28B2}" destId="{2AF2007E-A301-471A-867A-94F9E4EED899}" srcOrd="0" destOrd="0" presId="urn:microsoft.com/office/officeart/2008/layout/HorizontalMultiLevelHierarchy"/>
    <dgm:cxn modelId="{EB845687-7717-41BF-BBFC-EE9906AD76D6}" type="presParOf" srcId="{42F80B0B-5A8F-489E-8080-1753D33E28B2}" destId="{373E228C-B1C9-46C2-87BF-00E6881DA2C7}" srcOrd="1" destOrd="0" presId="urn:microsoft.com/office/officeart/2008/layout/HorizontalMultiLevelHierarchy"/>
    <dgm:cxn modelId="{17F7704A-669E-4C3F-AC96-0DE267803B8A}" type="presParOf" srcId="{373E228C-B1C9-46C2-87BF-00E6881DA2C7}" destId="{EDCC606D-2A5A-4209-ACEC-ED00360DAEE2}" srcOrd="0" destOrd="0" presId="urn:microsoft.com/office/officeart/2008/layout/HorizontalMultiLevelHierarchy"/>
    <dgm:cxn modelId="{D48DCAD2-CBA7-4D75-B5C2-13384B63FB51}" type="presParOf" srcId="{EDCC606D-2A5A-4209-ACEC-ED00360DAEE2}" destId="{819E2EE4-D83C-4922-8487-0EE04888BB2B}" srcOrd="0" destOrd="0" presId="urn:microsoft.com/office/officeart/2008/layout/HorizontalMultiLevelHierarchy"/>
    <dgm:cxn modelId="{32BD9547-3F42-466D-8732-2FAA95DF6C8B}" type="presParOf" srcId="{373E228C-B1C9-46C2-87BF-00E6881DA2C7}" destId="{95577FB0-C240-4CD5-A3C0-D57C473A4CF4}" srcOrd="1" destOrd="0" presId="urn:microsoft.com/office/officeart/2008/layout/HorizontalMultiLevelHierarchy"/>
    <dgm:cxn modelId="{4ADD40B3-9F68-4669-9F49-F7DBD036C65E}" type="presParOf" srcId="{95577FB0-C240-4CD5-A3C0-D57C473A4CF4}" destId="{9317014C-98A7-4162-A280-62D7DD27D71C}" srcOrd="0" destOrd="0" presId="urn:microsoft.com/office/officeart/2008/layout/HorizontalMultiLevelHierarchy"/>
    <dgm:cxn modelId="{BDA4BA12-00C1-4905-A278-379857D4B883}" type="presParOf" srcId="{95577FB0-C240-4CD5-A3C0-D57C473A4CF4}" destId="{07A8C026-1A9E-48E1-8661-B0FF9271107C}" srcOrd="1" destOrd="0" presId="urn:microsoft.com/office/officeart/2008/layout/HorizontalMultiLevelHierarchy"/>
    <dgm:cxn modelId="{422A8E2E-C706-4CF5-BB63-F0ABE62574B6}" type="presParOf" srcId="{373E228C-B1C9-46C2-87BF-00E6881DA2C7}" destId="{3D7559C1-ADA5-4171-B956-A4CC6B5D698B}" srcOrd="2" destOrd="0" presId="urn:microsoft.com/office/officeart/2008/layout/HorizontalMultiLevelHierarchy"/>
    <dgm:cxn modelId="{92F3E9BD-B48B-471B-8914-EC15DAF1748C}" type="presParOf" srcId="{3D7559C1-ADA5-4171-B956-A4CC6B5D698B}" destId="{24F44677-1DEA-4710-8302-5DCF07BFDACF}" srcOrd="0" destOrd="0" presId="urn:microsoft.com/office/officeart/2008/layout/HorizontalMultiLevelHierarchy"/>
    <dgm:cxn modelId="{09970729-5DAE-4F12-A72F-3E09409593F0}" type="presParOf" srcId="{373E228C-B1C9-46C2-87BF-00E6881DA2C7}" destId="{60F01B8B-83C4-4D18-8DEE-44AC14ACF208}" srcOrd="3" destOrd="0" presId="urn:microsoft.com/office/officeart/2008/layout/HorizontalMultiLevelHierarchy"/>
    <dgm:cxn modelId="{AAA1F050-FD50-4213-9A4A-B24A498DB6EB}" type="presParOf" srcId="{60F01B8B-83C4-4D18-8DEE-44AC14ACF208}" destId="{BA455D57-7B42-4C83-949B-4BDD5CA7911E}" srcOrd="0" destOrd="0" presId="urn:microsoft.com/office/officeart/2008/layout/HorizontalMultiLevelHierarchy"/>
    <dgm:cxn modelId="{8A5D4C00-C5CB-4A28-AEFE-60D058F50852}" type="presParOf" srcId="{60F01B8B-83C4-4D18-8DEE-44AC14ACF208}" destId="{D2ED37DA-EB77-4FB1-8EE1-07B28F849DD5}" srcOrd="1" destOrd="0" presId="urn:microsoft.com/office/officeart/2008/layout/HorizontalMultiLevelHierarchy"/>
    <dgm:cxn modelId="{C67A3D7D-AC1B-404A-9142-71C57BEDEBC3}" type="presParOf" srcId="{373E228C-B1C9-46C2-87BF-00E6881DA2C7}" destId="{3CB96DD4-F4C5-4300-8356-906B8B39FE8E}" srcOrd="4" destOrd="0" presId="urn:microsoft.com/office/officeart/2008/layout/HorizontalMultiLevelHierarchy"/>
    <dgm:cxn modelId="{B777E1DF-B3A8-4418-9861-DDE4D0B98718}" type="presParOf" srcId="{3CB96DD4-F4C5-4300-8356-906B8B39FE8E}" destId="{5A90C4F4-DA91-47F6-AF52-920E74EA7504}" srcOrd="0" destOrd="0" presId="urn:microsoft.com/office/officeart/2008/layout/HorizontalMultiLevelHierarchy"/>
    <dgm:cxn modelId="{8219FD43-C3CE-4744-AC23-38B53DABF5A2}" type="presParOf" srcId="{373E228C-B1C9-46C2-87BF-00E6881DA2C7}" destId="{3974F918-7B44-4587-97B9-BFB1BB010816}" srcOrd="5" destOrd="0" presId="urn:microsoft.com/office/officeart/2008/layout/HorizontalMultiLevelHierarchy"/>
    <dgm:cxn modelId="{76A5D375-A521-49C4-BF50-A75930668E90}" type="presParOf" srcId="{3974F918-7B44-4587-97B9-BFB1BB010816}" destId="{84DA2475-8156-4401-9FDF-8CD877FB560B}" srcOrd="0" destOrd="0" presId="urn:microsoft.com/office/officeart/2008/layout/HorizontalMultiLevelHierarchy"/>
    <dgm:cxn modelId="{4C69625F-1A41-48CC-99F0-1B2E5C8C07C8}" type="presParOf" srcId="{3974F918-7B44-4587-97B9-BFB1BB010816}" destId="{FBEE7471-6782-46D1-9ED9-1FEC3260AE84}"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2D27F1-2A37-4B6A-8E3E-9E52BEA97329}">
      <dsp:nvSpPr>
        <dsp:cNvPr id="0" name=""/>
        <dsp:cNvSpPr/>
      </dsp:nvSpPr>
      <dsp:spPr>
        <a:xfrm>
          <a:off x="0" y="0"/>
          <a:ext cx="4571999" cy="3598333"/>
        </a:xfrm>
        <a:prstGeom prst="roundRect">
          <a:avLst>
            <a:gd name="adj" fmla="val 8500"/>
          </a:avLst>
        </a:prstGeom>
        <a:gradFill rotWithShape="0">
          <a:gsLst>
            <a:gs pos="0">
              <a:schemeClr val="accent4">
                <a:hueOff val="0"/>
                <a:satOff val="0"/>
                <a:lumOff val="0"/>
                <a:alphaOff val="0"/>
                <a:tint val="98000"/>
                <a:lumMod val="114000"/>
              </a:schemeClr>
            </a:gs>
            <a:gs pos="100000">
              <a:schemeClr val="accent4">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2792706" numCol="1" spcCol="1270" anchor="t" anchorCtr="0">
          <a:noAutofit/>
        </a:bodyPr>
        <a:lstStyle/>
        <a:p>
          <a:pPr lvl="0" algn="l" defTabSz="1555750">
            <a:lnSpc>
              <a:spcPct val="90000"/>
            </a:lnSpc>
            <a:spcBef>
              <a:spcPct val="0"/>
            </a:spcBef>
            <a:spcAft>
              <a:spcPct val="35000"/>
            </a:spcAft>
          </a:pPr>
          <a:r>
            <a:rPr lang="en-US" sz="3500" kern="1200" dirty="0" smtClean="0"/>
            <a:t>Population</a:t>
          </a:r>
          <a:endParaRPr lang="en-US" sz="3500" kern="1200" dirty="0"/>
        </a:p>
      </dsp:txBody>
      <dsp:txXfrm>
        <a:off x="89583" y="89583"/>
        <a:ext cx="4392833" cy="3419167"/>
      </dsp:txXfrm>
    </dsp:sp>
    <dsp:sp modelId="{A6E105C3-9B6D-4FA7-B78D-FC88995DF875}">
      <dsp:nvSpPr>
        <dsp:cNvPr id="0" name=""/>
        <dsp:cNvSpPr/>
      </dsp:nvSpPr>
      <dsp:spPr>
        <a:xfrm>
          <a:off x="688236" y="960362"/>
          <a:ext cx="3472547" cy="2518833"/>
        </a:xfrm>
        <a:prstGeom prst="roundRect">
          <a:avLst>
            <a:gd name="adj" fmla="val 10500"/>
          </a:avLst>
        </a:prstGeom>
        <a:gradFill rotWithShape="0">
          <a:gsLst>
            <a:gs pos="0">
              <a:schemeClr val="accent4">
                <a:hueOff val="-3494076"/>
                <a:satOff val="1062"/>
                <a:lumOff val="785"/>
                <a:alphaOff val="0"/>
                <a:tint val="98000"/>
                <a:lumMod val="114000"/>
              </a:schemeClr>
            </a:gs>
            <a:gs pos="100000">
              <a:schemeClr val="accent4">
                <a:hueOff val="-3494076"/>
                <a:satOff val="1062"/>
                <a:lumOff val="785"/>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599459" numCol="1" spcCol="1270" anchor="t" anchorCtr="0">
          <a:noAutofit/>
        </a:bodyPr>
        <a:lstStyle/>
        <a:p>
          <a:pPr lvl="0" algn="l" defTabSz="1555750">
            <a:lnSpc>
              <a:spcPct val="90000"/>
            </a:lnSpc>
            <a:spcBef>
              <a:spcPct val="0"/>
            </a:spcBef>
            <a:spcAft>
              <a:spcPct val="35000"/>
            </a:spcAft>
          </a:pPr>
          <a:r>
            <a:rPr lang="en-US" sz="3500" kern="1200" dirty="0" smtClean="0"/>
            <a:t>Sample</a:t>
          </a:r>
          <a:endParaRPr lang="en-US" sz="3500" kern="1200" dirty="0"/>
        </a:p>
      </dsp:txBody>
      <dsp:txXfrm>
        <a:off x="765699" y="1037825"/>
        <a:ext cx="3317621" cy="23639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2EEA1D-7622-4573-BC12-AB2E5460A984}">
      <dsp:nvSpPr>
        <dsp:cNvPr id="0" name=""/>
        <dsp:cNvSpPr/>
      </dsp:nvSpPr>
      <dsp:spPr>
        <a:xfrm>
          <a:off x="0" y="600980"/>
          <a:ext cx="6473371" cy="942769"/>
        </a:xfrm>
        <a:prstGeom prst="rightArrow">
          <a:avLst>
            <a:gd name="adj1" fmla="val 50000"/>
            <a:gd name="adj2" fmla="val 5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254000" bIns="149665" numCol="1" spcCol="1270" anchor="ctr" anchorCtr="0">
          <a:noAutofit/>
        </a:bodyPr>
        <a:lstStyle/>
        <a:p>
          <a:pPr lvl="0" algn="l" defTabSz="800100">
            <a:lnSpc>
              <a:spcPct val="90000"/>
            </a:lnSpc>
            <a:spcBef>
              <a:spcPct val="0"/>
            </a:spcBef>
            <a:spcAft>
              <a:spcPct val="35000"/>
            </a:spcAft>
          </a:pPr>
          <a:r>
            <a:rPr lang="en-US" sz="1800" kern="1200" dirty="0" smtClean="0"/>
            <a:t>Mean</a:t>
          </a:r>
          <a:endParaRPr lang="en-US" sz="1800" kern="1200" dirty="0"/>
        </a:p>
      </dsp:txBody>
      <dsp:txXfrm>
        <a:off x="0" y="836672"/>
        <a:ext cx="6237679" cy="471385"/>
      </dsp:txXfrm>
    </dsp:sp>
    <dsp:sp modelId="{75ADA3A1-AD7E-407B-8BD2-D4974A81505C}">
      <dsp:nvSpPr>
        <dsp:cNvPr id="0" name=""/>
        <dsp:cNvSpPr/>
      </dsp:nvSpPr>
      <dsp:spPr>
        <a:xfrm>
          <a:off x="0" y="1327991"/>
          <a:ext cx="1993798" cy="1816121"/>
        </a:xfrm>
        <a:prstGeom prst="rect">
          <a:avLst/>
        </a:prstGeom>
        <a:solidFill>
          <a:schemeClr val="lt1">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530" tIns="49530" rIns="49530" bIns="49530" numCol="1" spcCol="1270" anchor="t" anchorCtr="0">
          <a:noAutofit/>
          <a:scene3d>
            <a:camera prst="orthographicFront"/>
            <a:lightRig rig="balanced" dir="t">
              <a:rot lat="0" lon="0" rev="2100000"/>
            </a:lightRig>
          </a:scene3d>
          <a:sp3d extrusionH="57150" prstMaterial="metal">
            <a:bevelT w="38100" h="25400"/>
            <a:contourClr>
              <a:schemeClr val="bg2"/>
            </a:contourClr>
          </a:sp3d>
        </a:bodyPr>
        <a:lstStyle/>
        <a:p>
          <a:pPr lvl="0" algn="l" defTabSz="577850">
            <a:lnSpc>
              <a:spcPct val="90000"/>
            </a:lnSpc>
            <a:spcBef>
              <a:spcPct val="0"/>
            </a:spcBef>
            <a:spcAft>
              <a:spcPct val="35000"/>
            </a:spcAft>
          </a:pPr>
          <a:r>
            <a:rPr lang="en-US" sz="1300" b="1" kern="1200" cap="none" spc="0" dirty="0" smtClean="0">
              <a:ln w="50800"/>
              <a:solidFill>
                <a:schemeClr val="bg1">
                  <a:shade val="50000"/>
                </a:schemeClr>
              </a:solidFill>
              <a:effectLst/>
            </a:rPr>
            <a:t>The mean is another name for the average.</a:t>
          </a:r>
          <a:endParaRPr lang="en-US" sz="1300" b="1" kern="1200" cap="none" spc="0" dirty="0">
            <a:ln w="50800"/>
            <a:solidFill>
              <a:schemeClr val="bg1">
                <a:shade val="50000"/>
              </a:schemeClr>
            </a:solidFill>
            <a:effectLst/>
          </a:endParaRPr>
        </a:p>
        <a:p>
          <a:pPr lvl="0" algn="l" defTabSz="577850">
            <a:lnSpc>
              <a:spcPct val="90000"/>
            </a:lnSpc>
            <a:spcBef>
              <a:spcPct val="0"/>
            </a:spcBef>
            <a:spcAft>
              <a:spcPct val="35000"/>
            </a:spcAft>
          </a:pPr>
          <a:r>
            <a:rPr lang="en-US" sz="1300" b="1" kern="1200" cap="none" spc="0" dirty="0" smtClean="0">
              <a:ln w="50800"/>
              <a:solidFill>
                <a:schemeClr val="bg1">
                  <a:shade val="50000"/>
                </a:schemeClr>
              </a:solidFill>
              <a:effectLst/>
            </a:rPr>
            <a:t>The mean is calculated by adding all of the values together, then dividing by the number of original values.</a:t>
          </a:r>
          <a:endParaRPr lang="en-US" sz="1300" b="1" kern="1200" cap="none" spc="0" dirty="0">
            <a:ln w="50800"/>
            <a:solidFill>
              <a:schemeClr val="bg1">
                <a:shade val="50000"/>
              </a:schemeClr>
            </a:solidFill>
            <a:effectLst/>
          </a:endParaRPr>
        </a:p>
        <a:p>
          <a:pPr lvl="0" algn="l" defTabSz="577850">
            <a:lnSpc>
              <a:spcPct val="90000"/>
            </a:lnSpc>
            <a:spcBef>
              <a:spcPct val="0"/>
            </a:spcBef>
            <a:spcAft>
              <a:spcPct val="35000"/>
            </a:spcAft>
          </a:pPr>
          <a:endParaRPr lang="en-US" sz="1300" b="1" kern="1200" cap="none" spc="0" dirty="0">
            <a:ln w="50800"/>
            <a:solidFill>
              <a:schemeClr val="bg1">
                <a:shade val="50000"/>
              </a:schemeClr>
            </a:solidFill>
            <a:effectLst/>
          </a:endParaRPr>
        </a:p>
      </dsp:txBody>
      <dsp:txXfrm>
        <a:off x="0" y="1327991"/>
        <a:ext cx="1993798" cy="1816121"/>
      </dsp:txXfrm>
    </dsp:sp>
    <dsp:sp modelId="{3A51D680-0AD5-4BAF-A732-06E68B907D81}">
      <dsp:nvSpPr>
        <dsp:cNvPr id="0" name=""/>
        <dsp:cNvSpPr/>
      </dsp:nvSpPr>
      <dsp:spPr>
        <a:xfrm>
          <a:off x="1993798" y="915236"/>
          <a:ext cx="4479572" cy="942769"/>
        </a:xfrm>
        <a:prstGeom prst="rightArrow">
          <a:avLst>
            <a:gd name="adj1" fmla="val 50000"/>
            <a:gd name="adj2" fmla="val 5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254000" bIns="149665" numCol="1" spcCol="1270" anchor="ctr" anchorCtr="0">
          <a:noAutofit/>
        </a:bodyPr>
        <a:lstStyle/>
        <a:p>
          <a:pPr lvl="0" algn="l" defTabSz="800100">
            <a:lnSpc>
              <a:spcPct val="90000"/>
            </a:lnSpc>
            <a:spcBef>
              <a:spcPct val="0"/>
            </a:spcBef>
            <a:spcAft>
              <a:spcPct val="35000"/>
            </a:spcAft>
          </a:pPr>
          <a:r>
            <a:rPr lang="en-US" sz="1800" kern="1200" dirty="0" smtClean="0"/>
            <a:t>Median</a:t>
          </a:r>
          <a:endParaRPr lang="en-US" sz="1800" kern="1200" dirty="0"/>
        </a:p>
      </dsp:txBody>
      <dsp:txXfrm>
        <a:off x="1993798" y="1150928"/>
        <a:ext cx="4243880" cy="471385"/>
      </dsp:txXfrm>
    </dsp:sp>
    <dsp:sp modelId="{5EDABB41-5D1F-41E0-9672-559E991E2004}">
      <dsp:nvSpPr>
        <dsp:cNvPr id="0" name=""/>
        <dsp:cNvSpPr/>
      </dsp:nvSpPr>
      <dsp:spPr>
        <a:xfrm>
          <a:off x="1993798" y="1642248"/>
          <a:ext cx="1993798" cy="1816121"/>
        </a:xfrm>
        <a:prstGeom prst="rect">
          <a:avLst/>
        </a:prstGeom>
        <a:solidFill>
          <a:schemeClr val="lt1">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530" tIns="49530" rIns="49530" bIns="49530" numCol="1" spcCol="1270" anchor="t" anchorCtr="0">
          <a:noAutofit/>
          <a:scene3d>
            <a:camera prst="orthographicFront"/>
            <a:lightRig rig="balanced" dir="t">
              <a:rot lat="0" lon="0" rev="2100000"/>
            </a:lightRig>
          </a:scene3d>
          <a:sp3d extrusionH="57150" prstMaterial="metal">
            <a:bevelT w="38100" h="25400"/>
            <a:contourClr>
              <a:schemeClr val="bg2"/>
            </a:contourClr>
          </a:sp3d>
        </a:bodyPr>
        <a:lstStyle/>
        <a:p>
          <a:pPr lvl="0" algn="l" defTabSz="577850">
            <a:lnSpc>
              <a:spcPct val="90000"/>
            </a:lnSpc>
            <a:spcBef>
              <a:spcPct val="0"/>
            </a:spcBef>
            <a:spcAft>
              <a:spcPct val="35000"/>
            </a:spcAft>
          </a:pPr>
          <a:r>
            <a:rPr lang="en-US" sz="1300" b="1" kern="1200" cap="none" spc="0" dirty="0" smtClean="0">
              <a:ln w="50800"/>
              <a:solidFill>
                <a:schemeClr val="bg1">
                  <a:shade val="50000"/>
                </a:schemeClr>
              </a:solidFill>
              <a:effectLst/>
            </a:rPr>
            <a:t>The median of a set of data values is the middle value of the data set when it has been arranged in ascending order.  That is, from the smallest value to the highest value.</a:t>
          </a:r>
          <a:endParaRPr lang="en-US" sz="1300" b="1" kern="1200" cap="none" spc="0" dirty="0">
            <a:ln w="50800"/>
            <a:solidFill>
              <a:schemeClr val="bg1">
                <a:shade val="50000"/>
              </a:schemeClr>
            </a:solidFill>
            <a:effectLst/>
          </a:endParaRPr>
        </a:p>
      </dsp:txBody>
      <dsp:txXfrm>
        <a:off x="1993798" y="1642248"/>
        <a:ext cx="1993798" cy="1816121"/>
      </dsp:txXfrm>
    </dsp:sp>
    <dsp:sp modelId="{64D17259-684F-4C72-ADFB-A2AAD48D6B97}">
      <dsp:nvSpPr>
        <dsp:cNvPr id="0" name=""/>
        <dsp:cNvSpPr/>
      </dsp:nvSpPr>
      <dsp:spPr>
        <a:xfrm>
          <a:off x="3987596" y="1229493"/>
          <a:ext cx="2485774" cy="942769"/>
        </a:xfrm>
        <a:prstGeom prst="rightArrow">
          <a:avLst>
            <a:gd name="adj1" fmla="val 50000"/>
            <a:gd name="adj2" fmla="val 50000"/>
          </a:avLst>
        </a:prstGeom>
        <a:gradFill rotWithShape="0">
          <a:gsLst>
            <a:gs pos="0">
              <a:schemeClr val="accent1">
                <a:hueOff val="0"/>
                <a:satOff val="0"/>
                <a:lumOff val="0"/>
                <a:alphaOff val="0"/>
                <a:tint val="98000"/>
                <a:lumMod val="114000"/>
              </a:schemeClr>
            </a:gs>
            <a:gs pos="100000">
              <a:schemeClr val="accent1">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254000" bIns="149665" numCol="1" spcCol="1270" anchor="ctr" anchorCtr="0">
          <a:noAutofit/>
        </a:bodyPr>
        <a:lstStyle/>
        <a:p>
          <a:pPr lvl="0" algn="l" defTabSz="800100">
            <a:lnSpc>
              <a:spcPct val="90000"/>
            </a:lnSpc>
            <a:spcBef>
              <a:spcPct val="0"/>
            </a:spcBef>
            <a:spcAft>
              <a:spcPct val="35000"/>
            </a:spcAft>
          </a:pPr>
          <a:r>
            <a:rPr lang="en-US" sz="1800" kern="1200" dirty="0" smtClean="0"/>
            <a:t>Mode</a:t>
          </a:r>
          <a:endParaRPr lang="en-US" sz="1800" kern="1200" dirty="0"/>
        </a:p>
      </dsp:txBody>
      <dsp:txXfrm>
        <a:off x="3987596" y="1465185"/>
        <a:ext cx="2250082" cy="471385"/>
      </dsp:txXfrm>
    </dsp:sp>
    <dsp:sp modelId="{416D7CCB-F549-4A80-BD83-1006E1026D6B}">
      <dsp:nvSpPr>
        <dsp:cNvPr id="0" name=""/>
        <dsp:cNvSpPr/>
      </dsp:nvSpPr>
      <dsp:spPr>
        <a:xfrm>
          <a:off x="3987596" y="1956504"/>
          <a:ext cx="1993798" cy="1789542"/>
        </a:xfrm>
        <a:prstGeom prst="rect">
          <a:avLst/>
        </a:prstGeom>
        <a:solidFill>
          <a:schemeClr val="lt1">
            <a:hueOff val="0"/>
            <a:satOff val="0"/>
            <a:lumOff val="0"/>
            <a:alphaOff val="0"/>
          </a:schemeClr>
        </a:solidFill>
        <a:ln w="9525" cap="rnd" cmpd="sng" algn="ctr">
          <a:solidFill>
            <a:schemeClr val="accent1">
              <a:hueOff val="0"/>
              <a:satOff val="0"/>
              <a:lumOff val="0"/>
              <a:alphaOff val="0"/>
            </a:schemeClr>
          </a:solidFill>
          <a:prstDash val="solid"/>
        </a:ln>
        <a:effectLst>
          <a:outerShdw blurRad="38100" dist="25400" dir="5400000" rotWithShape="0">
            <a:srgbClr val="000000">
              <a:alpha val="4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49530" tIns="49530" rIns="49530" bIns="49530" numCol="1" spcCol="1270" anchor="t" anchorCtr="0">
          <a:noAutofit/>
          <a:scene3d>
            <a:camera prst="orthographicFront"/>
            <a:lightRig rig="balanced" dir="t">
              <a:rot lat="0" lon="0" rev="2100000"/>
            </a:lightRig>
          </a:scene3d>
          <a:sp3d extrusionH="57150" prstMaterial="metal">
            <a:bevelT w="38100" h="25400"/>
            <a:contourClr>
              <a:schemeClr val="bg2"/>
            </a:contourClr>
          </a:sp3d>
        </a:bodyPr>
        <a:lstStyle/>
        <a:p>
          <a:pPr lvl="0" algn="l" defTabSz="577850">
            <a:lnSpc>
              <a:spcPct val="90000"/>
            </a:lnSpc>
            <a:spcBef>
              <a:spcPct val="0"/>
            </a:spcBef>
            <a:spcAft>
              <a:spcPct val="35000"/>
            </a:spcAft>
          </a:pPr>
          <a:r>
            <a:rPr lang="en-US" sz="1300" b="1" kern="1200" cap="none" spc="0" dirty="0" smtClean="0">
              <a:ln w="50800"/>
              <a:solidFill>
                <a:schemeClr val="bg1">
                  <a:shade val="50000"/>
                </a:schemeClr>
              </a:solidFill>
              <a:effectLst/>
            </a:rPr>
            <a:t>The mode of a set of data values is the value(s) that occurs most often. </a:t>
          </a:r>
          <a:endParaRPr lang="en-US" sz="1300" b="1" kern="1200" cap="none" spc="0" dirty="0">
            <a:ln w="50800"/>
            <a:solidFill>
              <a:schemeClr val="bg1">
                <a:shade val="50000"/>
              </a:schemeClr>
            </a:solidFill>
            <a:effectLst/>
          </a:endParaRPr>
        </a:p>
        <a:p>
          <a:pPr lvl="0" algn="l" defTabSz="577850">
            <a:lnSpc>
              <a:spcPct val="90000"/>
            </a:lnSpc>
            <a:spcBef>
              <a:spcPct val="0"/>
            </a:spcBef>
            <a:spcAft>
              <a:spcPct val="35000"/>
            </a:spcAft>
          </a:pPr>
          <a:endParaRPr lang="en-US" sz="1300" b="1" kern="1200" cap="none" spc="0" dirty="0">
            <a:ln w="50800"/>
            <a:solidFill>
              <a:schemeClr val="bg1">
                <a:shade val="50000"/>
              </a:schemeClr>
            </a:solidFill>
            <a:effectLst/>
          </a:endParaRPr>
        </a:p>
      </dsp:txBody>
      <dsp:txXfrm>
        <a:off x="3987596" y="1956504"/>
        <a:ext cx="1993798" cy="17895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B96DD4-F4C5-4300-8356-906B8B39FE8E}">
      <dsp:nvSpPr>
        <dsp:cNvPr id="0" name=""/>
        <dsp:cNvSpPr/>
      </dsp:nvSpPr>
      <dsp:spPr>
        <a:xfrm>
          <a:off x="4623840" y="4755862"/>
          <a:ext cx="567055" cy="1080517"/>
        </a:xfrm>
        <a:custGeom>
          <a:avLst/>
          <a:gdLst/>
          <a:ahLst/>
          <a:cxnLst/>
          <a:rect l="0" t="0" r="0" b="0"/>
          <a:pathLst>
            <a:path>
              <a:moveTo>
                <a:pt x="0" y="0"/>
              </a:moveTo>
              <a:lnTo>
                <a:pt x="283527" y="0"/>
              </a:lnTo>
              <a:lnTo>
                <a:pt x="283527" y="1080517"/>
              </a:lnTo>
              <a:lnTo>
                <a:pt x="567055" y="1080517"/>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76861" y="5265614"/>
        <a:ext cx="61013" cy="61013"/>
      </dsp:txXfrm>
    </dsp:sp>
    <dsp:sp modelId="{3D7559C1-ADA5-4171-B956-A4CC6B5D698B}">
      <dsp:nvSpPr>
        <dsp:cNvPr id="0" name=""/>
        <dsp:cNvSpPr/>
      </dsp:nvSpPr>
      <dsp:spPr>
        <a:xfrm>
          <a:off x="4623840" y="4710142"/>
          <a:ext cx="567055" cy="91440"/>
        </a:xfrm>
        <a:custGeom>
          <a:avLst/>
          <a:gdLst/>
          <a:ahLst/>
          <a:cxnLst/>
          <a:rect l="0" t="0" r="0" b="0"/>
          <a:pathLst>
            <a:path>
              <a:moveTo>
                <a:pt x="0" y="45720"/>
              </a:moveTo>
              <a:lnTo>
                <a:pt x="567055" y="45720"/>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93191" y="4741686"/>
        <a:ext cx="28352" cy="28352"/>
      </dsp:txXfrm>
    </dsp:sp>
    <dsp:sp modelId="{EDCC606D-2A5A-4209-ACEC-ED00360DAEE2}">
      <dsp:nvSpPr>
        <dsp:cNvPr id="0" name=""/>
        <dsp:cNvSpPr/>
      </dsp:nvSpPr>
      <dsp:spPr>
        <a:xfrm>
          <a:off x="4623840" y="3675344"/>
          <a:ext cx="567055" cy="1080517"/>
        </a:xfrm>
        <a:custGeom>
          <a:avLst/>
          <a:gdLst/>
          <a:ahLst/>
          <a:cxnLst/>
          <a:rect l="0" t="0" r="0" b="0"/>
          <a:pathLst>
            <a:path>
              <a:moveTo>
                <a:pt x="0" y="1080517"/>
              </a:moveTo>
              <a:lnTo>
                <a:pt x="283527" y="1080517"/>
              </a:lnTo>
              <a:lnTo>
                <a:pt x="283527" y="0"/>
              </a:lnTo>
              <a:lnTo>
                <a:pt x="567055" y="0"/>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76861" y="4185096"/>
        <a:ext cx="61013" cy="61013"/>
      </dsp:txXfrm>
    </dsp:sp>
    <dsp:sp modelId="{F66F3533-6939-480A-82A2-47093C2DC61A}">
      <dsp:nvSpPr>
        <dsp:cNvPr id="0" name=""/>
        <dsp:cNvSpPr/>
      </dsp:nvSpPr>
      <dsp:spPr>
        <a:xfrm>
          <a:off x="1221505" y="2594827"/>
          <a:ext cx="567055" cy="2161035"/>
        </a:xfrm>
        <a:custGeom>
          <a:avLst/>
          <a:gdLst/>
          <a:ahLst/>
          <a:cxnLst/>
          <a:rect l="0" t="0" r="0" b="0"/>
          <a:pathLst>
            <a:path>
              <a:moveTo>
                <a:pt x="0" y="0"/>
              </a:moveTo>
              <a:lnTo>
                <a:pt x="283527" y="0"/>
              </a:lnTo>
              <a:lnTo>
                <a:pt x="283527" y="2161035"/>
              </a:lnTo>
              <a:lnTo>
                <a:pt x="567055" y="2161035"/>
              </a:lnTo>
            </a:path>
          </a:pathLst>
        </a:custGeom>
        <a:noFill/>
        <a:ln w="19050" cap="rnd" cmpd="sng" algn="ctr">
          <a:solidFill>
            <a:schemeClr val="accent2">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1449178" y="3619490"/>
        <a:ext cx="111709" cy="111709"/>
      </dsp:txXfrm>
    </dsp:sp>
    <dsp:sp modelId="{233DDD34-A712-41B8-9086-CFE62E5CD3E7}">
      <dsp:nvSpPr>
        <dsp:cNvPr id="0" name=""/>
        <dsp:cNvSpPr/>
      </dsp:nvSpPr>
      <dsp:spPr>
        <a:xfrm>
          <a:off x="4623840" y="1514309"/>
          <a:ext cx="567055" cy="1080517"/>
        </a:xfrm>
        <a:custGeom>
          <a:avLst/>
          <a:gdLst/>
          <a:ahLst/>
          <a:cxnLst/>
          <a:rect l="0" t="0" r="0" b="0"/>
          <a:pathLst>
            <a:path>
              <a:moveTo>
                <a:pt x="0" y="0"/>
              </a:moveTo>
              <a:lnTo>
                <a:pt x="283527" y="0"/>
              </a:lnTo>
              <a:lnTo>
                <a:pt x="283527" y="1080517"/>
              </a:lnTo>
              <a:lnTo>
                <a:pt x="567055" y="1080517"/>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76861" y="2024061"/>
        <a:ext cx="61013" cy="61013"/>
      </dsp:txXfrm>
    </dsp:sp>
    <dsp:sp modelId="{918CD500-E160-40BD-A5B1-61BFFB2BDD81}">
      <dsp:nvSpPr>
        <dsp:cNvPr id="0" name=""/>
        <dsp:cNvSpPr/>
      </dsp:nvSpPr>
      <dsp:spPr>
        <a:xfrm>
          <a:off x="8026174" y="1514309"/>
          <a:ext cx="567055" cy="540258"/>
        </a:xfrm>
        <a:custGeom>
          <a:avLst/>
          <a:gdLst/>
          <a:ahLst/>
          <a:cxnLst/>
          <a:rect l="0" t="0" r="0" b="0"/>
          <a:pathLst>
            <a:path>
              <a:moveTo>
                <a:pt x="0" y="0"/>
              </a:moveTo>
              <a:lnTo>
                <a:pt x="283527" y="0"/>
              </a:lnTo>
              <a:lnTo>
                <a:pt x="283527" y="540258"/>
              </a:lnTo>
              <a:lnTo>
                <a:pt x="567055" y="540258"/>
              </a:lnTo>
            </a:path>
          </a:pathLst>
        </a:custGeom>
        <a:noFill/>
        <a:ln w="19050" cap="rnd" cmpd="sng"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8290122" y="1764858"/>
        <a:ext cx="39160" cy="39160"/>
      </dsp:txXfrm>
    </dsp:sp>
    <dsp:sp modelId="{2A4763DE-0A74-474D-90E6-564E2C7C7930}">
      <dsp:nvSpPr>
        <dsp:cNvPr id="0" name=""/>
        <dsp:cNvSpPr/>
      </dsp:nvSpPr>
      <dsp:spPr>
        <a:xfrm>
          <a:off x="8026174" y="974050"/>
          <a:ext cx="567055" cy="540258"/>
        </a:xfrm>
        <a:custGeom>
          <a:avLst/>
          <a:gdLst/>
          <a:ahLst/>
          <a:cxnLst/>
          <a:rect l="0" t="0" r="0" b="0"/>
          <a:pathLst>
            <a:path>
              <a:moveTo>
                <a:pt x="0" y="540258"/>
              </a:moveTo>
              <a:lnTo>
                <a:pt x="283527" y="540258"/>
              </a:lnTo>
              <a:lnTo>
                <a:pt x="283527" y="0"/>
              </a:lnTo>
              <a:lnTo>
                <a:pt x="567055" y="0"/>
              </a:lnTo>
            </a:path>
          </a:pathLst>
        </a:custGeom>
        <a:noFill/>
        <a:ln w="19050" cap="rnd" cmpd="sng" algn="ctr">
          <a:solidFill>
            <a:schemeClr val="accent4">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8290122" y="1224599"/>
        <a:ext cx="39160" cy="39160"/>
      </dsp:txXfrm>
    </dsp:sp>
    <dsp:sp modelId="{B251298D-7F38-45C7-876B-835A78357006}">
      <dsp:nvSpPr>
        <dsp:cNvPr id="0" name=""/>
        <dsp:cNvSpPr/>
      </dsp:nvSpPr>
      <dsp:spPr>
        <a:xfrm>
          <a:off x="4623840" y="1468589"/>
          <a:ext cx="567055" cy="91440"/>
        </a:xfrm>
        <a:custGeom>
          <a:avLst/>
          <a:gdLst/>
          <a:ahLst/>
          <a:cxnLst/>
          <a:rect l="0" t="0" r="0" b="0"/>
          <a:pathLst>
            <a:path>
              <a:moveTo>
                <a:pt x="0" y="45720"/>
              </a:moveTo>
              <a:lnTo>
                <a:pt x="567055" y="45720"/>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93191" y="1500132"/>
        <a:ext cx="28352" cy="28352"/>
      </dsp:txXfrm>
    </dsp:sp>
    <dsp:sp modelId="{A9914065-B264-4285-8BE8-C67A0FAF21EC}">
      <dsp:nvSpPr>
        <dsp:cNvPr id="0" name=""/>
        <dsp:cNvSpPr/>
      </dsp:nvSpPr>
      <dsp:spPr>
        <a:xfrm>
          <a:off x="4623840" y="433791"/>
          <a:ext cx="567055" cy="1080517"/>
        </a:xfrm>
        <a:custGeom>
          <a:avLst/>
          <a:gdLst/>
          <a:ahLst/>
          <a:cxnLst/>
          <a:rect l="0" t="0" r="0" b="0"/>
          <a:pathLst>
            <a:path>
              <a:moveTo>
                <a:pt x="0" y="1080517"/>
              </a:moveTo>
              <a:lnTo>
                <a:pt x="283527" y="1080517"/>
              </a:lnTo>
              <a:lnTo>
                <a:pt x="283527" y="0"/>
              </a:lnTo>
              <a:lnTo>
                <a:pt x="567055" y="0"/>
              </a:lnTo>
            </a:path>
          </a:pathLst>
        </a:custGeom>
        <a:noFill/>
        <a:ln w="19050" cap="rnd" cmpd="sng" algn="ctr">
          <a:solidFill>
            <a:schemeClr val="accent3">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4876861" y="943543"/>
        <a:ext cx="61013" cy="61013"/>
      </dsp:txXfrm>
    </dsp:sp>
    <dsp:sp modelId="{F789D58C-9D60-49D1-916A-59AC5DD3C8AD}">
      <dsp:nvSpPr>
        <dsp:cNvPr id="0" name=""/>
        <dsp:cNvSpPr/>
      </dsp:nvSpPr>
      <dsp:spPr>
        <a:xfrm>
          <a:off x="1221505" y="1514309"/>
          <a:ext cx="567055" cy="1080517"/>
        </a:xfrm>
        <a:custGeom>
          <a:avLst/>
          <a:gdLst/>
          <a:ahLst/>
          <a:cxnLst/>
          <a:rect l="0" t="0" r="0" b="0"/>
          <a:pathLst>
            <a:path>
              <a:moveTo>
                <a:pt x="0" y="1080517"/>
              </a:moveTo>
              <a:lnTo>
                <a:pt x="283527" y="1080517"/>
              </a:lnTo>
              <a:lnTo>
                <a:pt x="283527" y="0"/>
              </a:lnTo>
              <a:lnTo>
                <a:pt x="567055" y="0"/>
              </a:lnTo>
            </a:path>
          </a:pathLst>
        </a:custGeom>
        <a:noFill/>
        <a:ln w="19050" cap="rnd" cmpd="sng" algn="ctr">
          <a:solidFill>
            <a:schemeClr val="accent2">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b="1" kern="1200" cap="none" spc="5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dsp:txBody>
      <dsp:txXfrm>
        <a:off x="1474526" y="2024061"/>
        <a:ext cx="61013" cy="61013"/>
      </dsp:txXfrm>
    </dsp:sp>
    <dsp:sp modelId="{80D0DB2B-743D-47B5-9B1A-F97DA82AA5E9}">
      <dsp:nvSpPr>
        <dsp:cNvPr id="0" name=""/>
        <dsp:cNvSpPr/>
      </dsp:nvSpPr>
      <dsp:spPr>
        <a:xfrm>
          <a:off x="1221505" y="433791"/>
          <a:ext cx="567055" cy="2161035"/>
        </a:xfrm>
        <a:custGeom>
          <a:avLst/>
          <a:gdLst/>
          <a:ahLst/>
          <a:cxnLst/>
          <a:rect l="0" t="0" r="0" b="0"/>
          <a:pathLst>
            <a:path>
              <a:moveTo>
                <a:pt x="0" y="2161035"/>
              </a:moveTo>
              <a:lnTo>
                <a:pt x="283527" y="2161035"/>
              </a:lnTo>
              <a:lnTo>
                <a:pt x="283527" y="0"/>
              </a:lnTo>
              <a:lnTo>
                <a:pt x="567055" y="0"/>
              </a:lnTo>
            </a:path>
          </a:pathLst>
        </a:custGeom>
        <a:noFill/>
        <a:ln w="19050" cap="rnd" cmpd="sng" algn="ctr">
          <a:solidFill>
            <a:schemeClr val="accent2">
              <a:hueOff val="0"/>
              <a:satOff val="0"/>
              <a:lumOff val="0"/>
              <a:alphaOff val="0"/>
            </a:schemeClr>
          </a:solidFill>
          <a:prstDash val="solid"/>
        </a:ln>
        <a:effectLst/>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1449178" y="1458454"/>
        <a:ext cx="111709" cy="111709"/>
      </dsp:txXfrm>
    </dsp:sp>
    <dsp:sp modelId="{BFC210AC-0B4E-4F66-945E-94035F3967F0}">
      <dsp:nvSpPr>
        <dsp:cNvPr id="0" name=""/>
        <dsp:cNvSpPr/>
      </dsp:nvSpPr>
      <dsp:spPr>
        <a:xfrm rot="16200000">
          <a:off x="-1485475" y="2162619"/>
          <a:ext cx="4549548" cy="864414"/>
        </a:xfrm>
        <a:prstGeom prst="rect">
          <a:avLst/>
        </a:prstGeom>
        <a:solidFill>
          <a:schemeClr val="accent1">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en-US" sz="3500" b="1" kern="1200" cap="none" spc="50" dirty="0" smtClean="0">
              <a:ln w="13500">
                <a:prstDash val="solid"/>
              </a:ln>
              <a:effectLst>
                <a:innerShdw blurRad="50900" dist="38500" dir="13500000">
                  <a:srgbClr val="000000">
                    <a:alpha val="60000"/>
                  </a:srgbClr>
                </a:innerShdw>
              </a:effectLst>
            </a:rPr>
            <a:t>Descriptive Statistics</a:t>
          </a:r>
          <a:endParaRPr lang="en-US" sz="3500" b="1" kern="1200" cap="none" spc="50" dirty="0">
            <a:ln w="13500">
              <a:prstDash val="solid"/>
            </a:ln>
            <a:effectLst>
              <a:innerShdw blurRad="50900" dist="38500" dir="13500000">
                <a:srgbClr val="000000">
                  <a:alpha val="60000"/>
                </a:srgbClr>
              </a:innerShdw>
            </a:effectLst>
          </a:endParaRPr>
        </a:p>
      </dsp:txBody>
      <dsp:txXfrm>
        <a:off x="-1485475" y="2162619"/>
        <a:ext cx="4549548" cy="864414"/>
      </dsp:txXfrm>
    </dsp:sp>
    <dsp:sp modelId="{FFC7222A-D166-4F99-A6B4-D87E0AF93FE6}">
      <dsp:nvSpPr>
        <dsp:cNvPr id="0" name=""/>
        <dsp:cNvSpPr/>
      </dsp:nvSpPr>
      <dsp:spPr>
        <a:xfrm>
          <a:off x="1788561" y="1584"/>
          <a:ext cx="2835278" cy="864414"/>
        </a:xfrm>
        <a:prstGeom prst="rect">
          <a:avLst/>
        </a:prstGeom>
        <a:solidFill>
          <a:schemeClr val="accent2">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dirty="0" smtClean="0">
              <a:ln w="13500">
                <a:prstDash val="solid"/>
              </a:ln>
              <a:effectLst>
                <a:innerShdw blurRad="50900" dist="38500" dir="13500000">
                  <a:srgbClr val="000000">
                    <a:alpha val="60000"/>
                  </a:srgbClr>
                </a:innerShdw>
              </a:effectLst>
            </a:rPr>
            <a:t>Data Presentation</a:t>
          </a:r>
          <a:endParaRPr lang="en-US" sz="2400" b="1" kern="1200" cap="none" spc="50" dirty="0">
            <a:ln w="13500">
              <a:prstDash val="solid"/>
            </a:ln>
            <a:effectLst>
              <a:innerShdw blurRad="50900" dist="38500" dir="13500000">
                <a:srgbClr val="000000">
                  <a:alpha val="60000"/>
                </a:srgbClr>
              </a:innerShdw>
            </a:effectLst>
          </a:endParaRPr>
        </a:p>
      </dsp:txBody>
      <dsp:txXfrm>
        <a:off x="1788561" y="1584"/>
        <a:ext cx="2835278" cy="864414"/>
      </dsp:txXfrm>
    </dsp:sp>
    <dsp:sp modelId="{A45D5BF3-ADD0-423E-85BC-729D0BFD8A82}">
      <dsp:nvSpPr>
        <dsp:cNvPr id="0" name=""/>
        <dsp:cNvSpPr/>
      </dsp:nvSpPr>
      <dsp:spPr>
        <a:xfrm>
          <a:off x="1788561" y="1082102"/>
          <a:ext cx="2835278" cy="864414"/>
        </a:xfrm>
        <a:prstGeom prst="rect">
          <a:avLst/>
        </a:prstGeom>
        <a:solidFill>
          <a:schemeClr val="accent2">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dirty="0" smtClean="0">
              <a:ln w="13500">
                <a:prstDash val="solid"/>
              </a:ln>
              <a:effectLst>
                <a:innerShdw blurRad="50900" dist="38500" dir="13500000">
                  <a:srgbClr val="000000">
                    <a:alpha val="60000"/>
                  </a:srgbClr>
                </a:innerShdw>
              </a:effectLst>
            </a:rPr>
            <a:t>Measure of Central Tendency</a:t>
          </a:r>
          <a:endParaRPr lang="en-US" sz="2400" b="1" kern="1200" cap="none" spc="50" dirty="0">
            <a:ln w="13500">
              <a:prstDash val="solid"/>
            </a:ln>
            <a:effectLst>
              <a:innerShdw blurRad="50900" dist="38500" dir="13500000">
                <a:srgbClr val="000000">
                  <a:alpha val="60000"/>
                </a:srgbClr>
              </a:innerShdw>
            </a:effectLst>
          </a:endParaRPr>
        </a:p>
      </dsp:txBody>
      <dsp:txXfrm>
        <a:off x="1788561" y="1082102"/>
        <a:ext cx="2835278" cy="864414"/>
      </dsp:txXfrm>
    </dsp:sp>
    <dsp:sp modelId="{E393E846-0340-44BF-ABCE-E58876F94F49}">
      <dsp:nvSpPr>
        <dsp:cNvPr id="0" name=""/>
        <dsp:cNvSpPr/>
      </dsp:nvSpPr>
      <dsp:spPr>
        <a:xfrm>
          <a:off x="5190896" y="1584"/>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dirty="0" smtClean="0">
              <a:ln w="13500">
                <a:prstDash val="solid"/>
              </a:ln>
              <a:effectLst>
                <a:innerShdw blurRad="50900" dist="38500" dir="13500000">
                  <a:srgbClr val="000000">
                    <a:alpha val="60000"/>
                  </a:srgbClr>
                </a:innerShdw>
              </a:effectLst>
            </a:rPr>
            <a:t>Mean</a:t>
          </a:r>
          <a:endParaRPr lang="en-US" sz="2400" b="1" kern="1200" cap="none" spc="50" dirty="0">
            <a:ln w="13500">
              <a:prstDash val="solid"/>
            </a:ln>
            <a:effectLst>
              <a:innerShdw blurRad="50900" dist="38500" dir="13500000">
                <a:srgbClr val="000000">
                  <a:alpha val="60000"/>
                </a:srgbClr>
              </a:innerShdw>
            </a:effectLst>
          </a:endParaRPr>
        </a:p>
      </dsp:txBody>
      <dsp:txXfrm>
        <a:off x="5190896" y="1584"/>
        <a:ext cx="2835278" cy="864414"/>
      </dsp:txXfrm>
    </dsp:sp>
    <dsp:sp modelId="{2056CFCC-BC5A-41D3-9A3D-F570F2CF8BA5}">
      <dsp:nvSpPr>
        <dsp:cNvPr id="0" name=""/>
        <dsp:cNvSpPr/>
      </dsp:nvSpPr>
      <dsp:spPr>
        <a:xfrm>
          <a:off x="5190896" y="1082102"/>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Median</a:t>
          </a:r>
          <a:endParaRPr lang="en-US" sz="2400" b="1" kern="1200" cap="none" spc="50" dirty="0">
            <a:ln w="13500">
              <a:prstDash val="solid"/>
            </a:ln>
            <a:effectLst>
              <a:innerShdw blurRad="50900" dist="38500" dir="13500000">
                <a:srgbClr val="000000">
                  <a:alpha val="60000"/>
                </a:srgbClr>
              </a:innerShdw>
            </a:effectLst>
          </a:endParaRPr>
        </a:p>
      </dsp:txBody>
      <dsp:txXfrm>
        <a:off x="5190896" y="1082102"/>
        <a:ext cx="2835278" cy="864414"/>
      </dsp:txXfrm>
    </dsp:sp>
    <dsp:sp modelId="{1868EB87-7998-40E2-860E-04F6CE178F7C}">
      <dsp:nvSpPr>
        <dsp:cNvPr id="0" name=""/>
        <dsp:cNvSpPr/>
      </dsp:nvSpPr>
      <dsp:spPr>
        <a:xfrm>
          <a:off x="8593230" y="541843"/>
          <a:ext cx="2835278" cy="864414"/>
        </a:xfrm>
        <a:prstGeom prst="rect">
          <a:avLst/>
        </a:prstGeom>
        <a:solidFill>
          <a:schemeClr val="accent4">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Quartiles</a:t>
          </a:r>
          <a:endParaRPr lang="en-US" sz="2400" b="1" kern="1200" cap="none" spc="50" dirty="0">
            <a:ln w="13500">
              <a:prstDash val="solid"/>
            </a:ln>
            <a:effectLst>
              <a:innerShdw blurRad="50900" dist="38500" dir="13500000">
                <a:srgbClr val="000000">
                  <a:alpha val="60000"/>
                </a:srgbClr>
              </a:innerShdw>
            </a:effectLst>
          </a:endParaRPr>
        </a:p>
      </dsp:txBody>
      <dsp:txXfrm>
        <a:off x="8593230" y="541843"/>
        <a:ext cx="2835278" cy="864414"/>
      </dsp:txXfrm>
    </dsp:sp>
    <dsp:sp modelId="{4EFB354E-755C-47A6-B4F9-29461AB2B1F4}">
      <dsp:nvSpPr>
        <dsp:cNvPr id="0" name=""/>
        <dsp:cNvSpPr/>
      </dsp:nvSpPr>
      <dsp:spPr>
        <a:xfrm>
          <a:off x="8593230" y="1622361"/>
          <a:ext cx="2835278" cy="864414"/>
        </a:xfrm>
        <a:prstGeom prst="rect">
          <a:avLst/>
        </a:prstGeom>
        <a:solidFill>
          <a:schemeClr val="accent4">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dirty="0" smtClean="0">
              <a:ln w="13500">
                <a:prstDash val="solid"/>
              </a:ln>
              <a:effectLst>
                <a:innerShdw blurRad="50900" dist="38500" dir="13500000">
                  <a:srgbClr val="000000">
                    <a:alpha val="60000"/>
                  </a:srgbClr>
                </a:innerShdw>
              </a:effectLst>
            </a:rPr>
            <a:t>Percentiles</a:t>
          </a:r>
          <a:endParaRPr lang="en-US" sz="2400" b="1" kern="1200" cap="none" spc="50" dirty="0">
            <a:ln w="13500">
              <a:prstDash val="solid"/>
            </a:ln>
            <a:effectLst>
              <a:innerShdw blurRad="50900" dist="38500" dir="13500000">
                <a:srgbClr val="000000">
                  <a:alpha val="60000"/>
                </a:srgbClr>
              </a:innerShdw>
            </a:effectLst>
          </a:endParaRPr>
        </a:p>
      </dsp:txBody>
      <dsp:txXfrm>
        <a:off x="8593230" y="1622361"/>
        <a:ext cx="2835278" cy="864414"/>
      </dsp:txXfrm>
    </dsp:sp>
    <dsp:sp modelId="{23F4ADBF-D947-4A08-92A1-DEA65B13224F}">
      <dsp:nvSpPr>
        <dsp:cNvPr id="0" name=""/>
        <dsp:cNvSpPr/>
      </dsp:nvSpPr>
      <dsp:spPr>
        <a:xfrm>
          <a:off x="5190896" y="2162619"/>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Mode</a:t>
          </a:r>
          <a:endParaRPr lang="en-US" sz="2400" b="1" kern="1200" cap="none" spc="50" dirty="0">
            <a:ln w="13500">
              <a:prstDash val="solid"/>
            </a:ln>
            <a:effectLst>
              <a:innerShdw blurRad="50900" dist="38500" dir="13500000">
                <a:srgbClr val="000000">
                  <a:alpha val="60000"/>
                </a:srgbClr>
              </a:innerShdw>
            </a:effectLst>
          </a:endParaRPr>
        </a:p>
      </dsp:txBody>
      <dsp:txXfrm>
        <a:off x="5190896" y="2162619"/>
        <a:ext cx="2835278" cy="864414"/>
      </dsp:txXfrm>
    </dsp:sp>
    <dsp:sp modelId="{2AF2007E-A301-471A-867A-94F9E4EED899}">
      <dsp:nvSpPr>
        <dsp:cNvPr id="0" name=""/>
        <dsp:cNvSpPr/>
      </dsp:nvSpPr>
      <dsp:spPr>
        <a:xfrm>
          <a:off x="1788561" y="4323655"/>
          <a:ext cx="2835278" cy="864414"/>
        </a:xfrm>
        <a:prstGeom prst="rect">
          <a:avLst/>
        </a:prstGeom>
        <a:solidFill>
          <a:schemeClr val="accent2">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Measure of Variation</a:t>
          </a:r>
          <a:endParaRPr lang="en-US" sz="2400" b="1" kern="1200" cap="none" spc="50" dirty="0">
            <a:ln w="13500">
              <a:prstDash val="solid"/>
            </a:ln>
            <a:effectLst>
              <a:innerShdw blurRad="50900" dist="38500" dir="13500000">
                <a:srgbClr val="000000">
                  <a:alpha val="60000"/>
                </a:srgbClr>
              </a:innerShdw>
            </a:effectLst>
          </a:endParaRPr>
        </a:p>
      </dsp:txBody>
      <dsp:txXfrm>
        <a:off x="1788561" y="4323655"/>
        <a:ext cx="2835278" cy="864414"/>
      </dsp:txXfrm>
    </dsp:sp>
    <dsp:sp modelId="{9317014C-98A7-4162-A280-62D7DD27D71C}">
      <dsp:nvSpPr>
        <dsp:cNvPr id="0" name=""/>
        <dsp:cNvSpPr/>
      </dsp:nvSpPr>
      <dsp:spPr>
        <a:xfrm>
          <a:off x="5190896" y="3243137"/>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Average Variation</a:t>
          </a:r>
          <a:endParaRPr lang="en-US" sz="2400" b="1" kern="1200" cap="none" spc="50" dirty="0">
            <a:ln w="13500">
              <a:prstDash val="solid"/>
            </a:ln>
            <a:effectLst>
              <a:innerShdw blurRad="50900" dist="38500" dir="13500000">
                <a:srgbClr val="000000">
                  <a:alpha val="60000"/>
                </a:srgbClr>
              </a:innerShdw>
            </a:effectLst>
          </a:endParaRPr>
        </a:p>
      </dsp:txBody>
      <dsp:txXfrm>
        <a:off x="5190896" y="3243137"/>
        <a:ext cx="2835278" cy="864414"/>
      </dsp:txXfrm>
    </dsp:sp>
    <dsp:sp modelId="{BA455D57-7B42-4C83-949B-4BDD5CA7911E}">
      <dsp:nvSpPr>
        <dsp:cNvPr id="0" name=""/>
        <dsp:cNvSpPr/>
      </dsp:nvSpPr>
      <dsp:spPr>
        <a:xfrm>
          <a:off x="5190896" y="4323655"/>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Variance</a:t>
          </a:r>
          <a:endParaRPr lang="en-US" sz="2400" b="1" kern="1200" cap="none" spc="50" dirty="0">
            <a:ln w="13500">
              <a:prstDash val="solid"/>
            </a:ln>
            <a:effectLst>
              <a:innerShdw blurRad="50900" dist="38500" dir="13500000">
                <a:srgbClr val="000000">
                  <a:alpha val="60000"/>
                </a:srgbClr>
              </a:innerShdw>
            </a:effectLst>
          </a:endParaRPr>
        </a:p>
      </dsp:txBody>
      <dsp:txXfrm>
        <a:off x="5190896" y="4323655"/>
        <a:ext cx="2835278" cy="864414"/>
      </dsp:txXfrm>
    </dsp:sp>
    <dsp:sp modelId="{84DA2475-8156-4401-9FDF-8CD877FB560B}">
      <dsp:nvSpPr>
        <dsp:cNvPr id="0" name=""/>
        <dsp:cNvSpPr/>
      </dsp:nvSpPr>
      <dsp:spPr>
        <a:xfrm>
          <a:off x="5190896" y="5404173"/>
          <a:ext cx="2835278" cy="864414"/>
        </a:xfrm>
        <a:prstGeom prst="rect">
          <a:avLst/>
        </a:prstGeom>
        <a:solidFill>
          <a:schemeClr val="accent3">
            <a:hueOff val="0"/>
            <a:satOff val="0"/>
            <a:lumOff val="0"/>
            <a:alphaOff val="0"/>
          </a:schemeClr>
        </a:solidFill>
        <a:ln>
          <a:noFill/>
        </a:ln>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b="1" kern="1200" cap="none" spc="50" smtClean="0">
              <a:ln w="13500">
                <a:prstDash val="solid"/>
              </a:ln>
              <a:effectLst>
                <a:innerShdw blurRad="50900" dist="38500" dir="13500000">
                  <a:srgbClr val="000000">
                    <a:alpha val="60000"/>
                  </a:srgbClr>
                </a:innerShdw>
              </a:effectLst>
            </a:rPr>
            <a:t>Standard Deviation </a:t>
          </a:r>
          <a:endParaRPr lang="en-US" sz="2400" b="1" kern="1200" cap="none" spc="50" dirty="0">
            <a:ln w="13500">
              <a:prstDash val="solid"/>
            </a:ln>
            <a:effectLst>
              <a:innerShdw blurRad="50900" dist="38500" dir="13500000">
                <a:srgbClr val="000000">
                  <a:alpha val="60000"/>
                </a:srgbClr>
              </a:innerShdw>
            </a:effectLst>
          </a:endParaRPr>
        </a:p>
      </dsp:txBody>
      <dsp:txXfrm>
        <a:off x="5190896" y="5404173"/>
        <a:ext cx="2835278" cy="864414"/>
      </dsp:txXfrm>
    </dsp:sp>
  </dsp:spTree>
</dsp:drawing>
</file>

<file path=ppt/diagrams/layout1.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33A61B40-5661-4982-9372-00BB550BBD28}" type="datetimeFigureOut">
              <a:rPr lang="en-PH" smtClean="0"/>
              <a:t>4/19/2014</a:t>
            </a:fld>
            <a:endParaRPr lang="en-PH"/>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PH"/>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10C9D3E2-D796-48B7-ACDC-0D173B7415EA}" type="slidenum">
              <a:rPr lang="en-PH" smtClean="0"/>
              <a:t>‹#›</a:t>
            </a:fld>
            <a:endParaRPr lang="en-PH"/>
          </a:p>
        </p:txBody>
      </p:sp>
    </p:spTree>
    <p:extLst>
      <p:ext uri="{BB962C8B-B14F-4D97-AF65-F5344CB8AC3E}">
        <p14:creationId xmlns:p14="http://schemas.microsoft.com/office/powerpoint/2010/main" val="3372788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PH"/>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8A8EB2D9-9241-47EF-B84F-58939604D532}" type="datetimeFigureOut">
              <a:rPr lang="en-PH" smtClean="0"/>
              <a:t>4/19/2014</a:t>
            </a:fld>
            <a:endParaRPr lang="en-PH"/>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PH"/>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PH"/>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BD982F13-E1BE-48C4-B4CB-8CDE51EA94A4}" type="slidenum">
              <a:rPr lang="en-PH" smtClean="0"/>
              <a:t>‹#›</a:t>
            </a:fld>
            <a:endParaRPr lang="en-PH"/>
          </a:p>
        </p:txBody>
      </p:sp>
    </p:spTree>
    <p:extLst>
      <p:ext uri="{BB962C8B-B14F-4D97-AF65-F5344CB8AC3E}">
        <p14:creationId xmlns:p14="http://schemas.microsoft.com/office/powerpoint/2010/main" val="420149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sz="1200" dirty="0" smtClean="0">
                <a:latin typeface="Calibri" panose="020F0502020204030204" pitchFamily="34" charset="0"/>
              </a:rPr>
              <a:t>For instance, to collect a cluster sample of the number of people live in </a:t>
            </a:r>
            <a:r>
              <a:rPr lang="en-PH" sz="1200" dirty="0" err="1" smtClean="0">
                <a:latin typeface="Calibri" panose="020F0502020204030204" pitchFamily="34" charset="0"/>
              </a:rPr>
              <a:t>dade</a:t>
            </a:r>
            <a:r>
              <a:rPr lang="en-PH" sz="1200" dirty="0" smtClean="0">
                <a:latin typeface="Calibri" panose="020F0502020204030204" pitchFamily="34" charset="0"/>
              </a:rPr>
              <a:t> Country households, divide the households in one or more, but not all, zip codes and count the number of the people living in each household. When using a cluster sample, care must be taken ensure that all clusters  have similar </a:t>
            </a:r>
            <a:r>
              <a:rPr lang="en-PH" sz="1200" dirty="0" err="1" smtClean="0">
                <a:latin typeface="Calibri" panose="020F0502020204030204" pitchFamily="34" charset="0"/>
              </a:rPr>
              <a:t>chara</a:t>
            </a:r>
            <a:r>
              <a:rPr lang="en-PH" sz="1200" dirty="0" smtClean="0">
                <a:latin typeface="Calibri" panose="020F0502020204030204" pitchFamily="34" charset="0"/>
              </a:rPr>
              <a:t> </a:t>
            </a:r>
            <a:r>
              <a:rPr lang="en-PH" sz="1200" dirty="0" err="1" smtClean="0">
                <a:latin typeface="Calibri" panose="020F0502020204030204" pitchFamily="34" charset="0"/>
              </a:rPr>
              <a:t>teristics</a:t>
            </a:r>
            <a:r>
              <a:rPr lang="en-PH" sz="1200" dirty="0" smtClean="0">
                <a:latin typeface="Calibri" panose="020F0502020204030204" pitchFamily="34" charset="0"/>
              </a:rPr>
              <a:t>. For example, If the west cluster has a </a:t>
            </a:r>
            <a:r>
              <a:rPr lang="en-PH" sz="1200" dirty="0" err="1" smtClean="0">
                <a:latin typeface="Calibri" panose="020F0502020204030204" pitchFamily="34" charset="0"/>
              </a:rPr>
              <a:t>geater</a:t>
            </a:r>
            <a:r>
              <a:rPr lang="en-PH" sz="1200" dirty="0" smtClean="0">
                <a:latin typeface="Calibri" panose="020F0502020204030204" pitchFamily="34" charset="0"/>
              </a:rPr>
              <a:t> proportion of high-income people, the data might not be representative of the population.</a:t>
            </a:r>
            <a:r>
              <a:rPr lang="en-PH" sz="1200" dirty="0" smtClean="0"/>
              <a:t> </a:t>
            </a:r>
            <a:endParaRPr lang="en-PH" dirty="0"/>
          </a:p>
        </p:txBody>
      </p:sp>
      <p:sp>
        <p:nvSpPr>
          <p:cNvPr id="4" name="Slide Number Placeholder 3"/>
          <p:cNvSpPr>
            <a:spLocks noGrp="1"/>
          </p:cNvSpPr>
          <p:nvPr>
            <p:ph type="sldNum" sz="quarter" idx="10"/>
          </p:nvPr>
        </p:nvSpPr>
        <p:spPr/>
        <p:txBody>
          <a:bodyPr/>
          <a:lstStyle/>
          <a:p>
            <a:fld id="{BD982F13-E1BE-48C4-B4CB-8CDE51EA94A4}" type="slidenum">
              <a:rPr lang="en-PH" smtClean="0"/>
              <a:t>35</a:t>
            </a:fld>
            <a:endParaRPr lang="en-PH"/>
          </a:p>
        </p:txBody>
      </p:sp>
    </p:spTree>
    <p:extLst>
      <p:ext uri="{BB962C8B-B14F-4D97-AF65-F5344CB8AC3E}">
        <p14:creationId xmlns:p14="http://schemas.microsoft.com/office/powerpoint/2010/main" val="3629972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AD347D-5ACD-4C99-B74B-A9C85AD731AF}" type="datetime1">
              <a:rPr lang="en-US" smtClean="0"/>
              <a:t>4/19/2014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2763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1">
              <a:rPr lang="en-US" smtClean="0"/>
              <a:t>4/19/2014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682986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88337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smtClean="0"/>
              <a:t>“</a:t>
            </a:r>
            <a:endParaRPr lang="en-US" dirty="0"/>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smtClean="0"/>
              <a:t>”</a:t>
            </a:r>
            <a:endParaRPr lang="en-US" dirty="0"/>
          </a:p>
        </p:txBody>
      </p:sp>
    </p:spTree>
    <p:extLst>
      <p:ext uri="{BB962C8B-B14F-4D97-AF65-F5344CB8AC3E}">
        <p14:creationId xmlns:p14="http://schemas.microsoft.com/office/powerpoint/2010/main" val="1055320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591086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3163026"/>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8" name="Text Placeholder 3"/>
          <p:cNvSpPr>
            <a:spLocks noGrp="1"/>
          </p:cNvSpPr>
          <p:nvPr>
            <p:ph type="body" sz="half" idx="2"/>
          </p:nvPr>
        </p:nvSpPr>
        <p:spPr>
          <a:xfrm>
            <a:off x="1574801" y="4953000"/>
            <a:ext cx="7999315" cy="1074057"/>
          </a:xfrm>
        </p:spPr>
        <p:txBody>
          <a:bodyPr anchor="t">
            <a:normAutofit/>
          </a:bodyPr>
          <a:lstStyle>
            <a:lvl1pPr marL="0" indent="0">
              <a:buNone/>
              <a:defRPr lang="en-US" sz="1800" b="0" i="0" kern="1200"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Box 10"/>
          <p:cNvSpPr txBox="1"/>
          <p:nvPr/>
        </p:nvSpPr>
        <p:spPr>
          <a:xfrm>
            <a:off x="9334033" y="331651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smtClean="0"/>
              <a:t>”</a:t>
            </a:r>
            <a:endParaRPr lang="en-US" dirty="0"/>
          </a:p>
        </p:txBody>
      </p:sp>
      <p:sp>
        <p:nvSpPr>
          <p:cNvPr id="14" name="TextBox 13"/>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smtClean="0"/>
              <a:t>“</a:t>
            </a:r>
            <a:endParaRPr lang="en-US" dirty="0"/>
          </a:p>
        </p:txBody>
      </p:sp>
    </p:spTree>
    <p:extLst>
      <p:ext uri="{BB962C8B-B14F-4D97-AF65-F5344CB8AC3E}">
        <p14:creationId xmlns:p14="http://schemas.microsoft.com/office/powerpoint/2010/main" val="3043562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
        <p:nvSpPr>
          <p:cNvPr id="10" name="Text Placeholder 3"/>
          <p:cNvSpPr>
            <a:spLocks noGrp="1"/>
          </p:cNvSpPr>
          <p:nvPr>
            <p:ph type="body" sz="half" idx="2"/>
          </p:nvPr>
        </p:nvSpPr>
        <p:spPr>
          <a:xfrm>
            <a:off x="1154954" y="4350657"/>
            <a:ext cx="8825659" cy="16764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ext Placeholder 3"/>
          <p:cNvSpPr>
            <a:spLocks noGrp="1"/>
          </p:cNvSpPr>
          <p:nvPr>
            <p:ph type="body" sz="half" idx="13"/>
          </p:nvPr>
        </p:nvSpPr>
        <p:spPr>
          <a:xfrm>
            <a:off x="1154953" y="3848610"/>
            <a:ext cx="8825659" cy="588517"/>
          </a:xfrm>
        </p:spPr>
        <p:txBody>
          <a:bodyPr anchor="b">
            <a:normAutofit/>
          </a:bodyPr>
          <a:lstStyle>
            <a:lvl1pPr marL="0" indent="0" algn="l" defTabSz="457200" rtl="0" eaLnBrk="1" latinLnBrk="0" hangingPunct="1">
              <a:buNone/>
              <a:defRPr lang="en-US" sz="3600" b="0" i="0" kern="1200" cap="none" dirty="0" smtClean="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7948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7049579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9" name="Picture Placeholder 2"/>
          <p:cNvSpPr>
            <a:spLocks noGrp="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30" name="Picture Placeholder 2"/>
          <p:cNvSpPr>
            <a:spLocks noGrp="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31" name="Picture Placeholder 2"/>
          <p:cNvSpPr>
            <a:spLocks noGrp="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76136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b"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0125303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164151" y="1447799"/>
            <a:ext cx="1409965" cy="4413251"/>
          </a:xfrm>
        </p:spPr>
        <p:txBody>
          <a:bodyPr vert="eaVert" anchor="b" anchorCtr="0"/>
          <a:lstStyle/>
          <a:p>
            <a:r>
              <a:rPr lang="en-US" smtClean="0"/>
              <a:t>Click to edit Master title style</a:t>
            </a:r>
            <a:endParaRPr lang="en-US"/>
          </a:p>
        </p:txBody>
      </p:sp>
      <p:sp>
        <p:nvSpPr>
          <p:cNvPr id="3" name="Vertical Text Placeholder 2"/>
          <p:cNvSpPr>
            <a:spLocks noGrp="1"/>
          </p:cNvSpPr>
          <p:nvPr>
            <p:ph type="body" orient="vert" idx="1"/>
          </p:nvPr>
        </p:nvSpPr>
        <p:spPr>
          <a:xfrm>
            <a:off x="1154954" y="1447799"/>
            <a:ext cx="6776630" cy="44132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4014212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931833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6027F-7875-4030-9381-8BD8C4F21935}" type="datetime1">
              <a:rPr lang="en-US" smtClean="0"/>
              <a:t>4/19/2014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751282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96027F-7875-4030-9381-8BD8C4F21935}" type="datetime1">
              <a:rPr lang="en-US" smtClean="0"/>
              <a:t>4/19/2014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098591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96027F-7875-4030-9381-8BD8C4F21935}" type="datetime1">
              <a:rPr lang="en-US" smtClean="0"/>
              <a:t>4/19/2014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512721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2"/>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674270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2160407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4509A250-FF31-4206-8172-F9D3106AACB1}" type="datetime1">
              <a:rPr lang="en-US" smtClean="0"/>
              <a:t>4/19/2014</a:t>
            </a:fld>
            <a:endParaRPr lang="en-US" dirty="0"/>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38440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ctr">
            <a:normAutofit/>
          </a:bodyPr>
          <a:lstStyle>
            <a:lvl1pPr marL="0" indent="0" algn="ctr">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509A250-FF31-4206-8172-F9D3106AACB1}" type="datetime1">
              <a:rPr lang="en-US" smtClean="0"/>
              <a:t>4/19/2014</a:t>
            </a:fld>
            <a:endParaRPr lang="en-US" dirty="0"/>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a:p>
        </p:txBody>
      </p:sp>
    </p:spTree>
    <p:extLst>
      <p:ext uri="{BB962C8B-B14F-4D97-AF65-F5344CB8AC3E}">
        <p14:creationId xmlns:p14="http://schemas.microsoft.com/office/powerpoint/2010/main" val="1339373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1">
            <a:lum/>
          </a:blip>
          <a:srcRect/>
          <a:stretch>
            <a:fillRect t="-6000" b="-6000"/>
          </a:stretch>
        </a:blipFill>
        <a:effectLst/>
      </p:bgPr>
    </p:bg>
    <p:spTree>
      <p:nvGrpSpPr>
        <p:cNvPr id="1" name=""/>
        <p:cNvGrpSpPr/>
        <p:nvPr/>
      </p:nvGrpSpPr>
      <p:grpSpPr>
        <a:xfrm>
          <a:off x="0" y="0"/>
          <a:ext cx="0" cy="0"/>
          <a:chOff x="0" y="0"/>
          <a:chExt cx="0" cy="0"/>
        </a:xfrm>
      </p:grpSpPr>
      <p:sp>
        <p:nvSpPr>
          <p:cNvPr id="13" name="Oval 12"/>
          <p:cNvSpPr/>
          <p:nvPr/>
        </p:nvSpPr>
        <p:spPr>
          <a:xfrm>
            <a:off x="-153988" y="2667000"/>
            <a:ext cx="4191000" cy="4191000"/>
          </a:xfrm>
          <a:prstGeom prst="ellipse">
            <a:avLst/>
          </a:prstGeom>
          <a:gradFill flip="none" rotWithShape="1">
            <a:gsLst>
              <a:gs pos="0">
                <a:schemeClr val="accent1">
                  <a:lumMod val="60000"/>
                  <a:lumOff val="40000"/>
                  <a:alpha val="11000"/>
                </a:schemeClr>
              </a:gs>
              <a:gs pos="75000">
                <a:schemeClr val="accent1">
                  <a:lumMod val="60000"/>
                  <a:lumOff val="40000"/>
                  <a:alpha val="0"/>
                </a:schemeClr>
              </a:gs>
              <a:gs pos="36000">
                <a:schemeClr val="accent1">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839788" y="2895600"/>
            <a:ext cx="2362200" cy="2362200"/>
          </a:xfrm>
          <a:prstGeom prst="ellipse">
            <a:avLst/>
          </a:prstGeom>
          <a:gradFill flip="none" rotWithShape="1">
            <a:gsLst>
              <a:gs pos="0">
                <a:schemeClr val="accent1">
                  <a:lumMod val="60000"/>
                  <a:lumOff val="40000"/>
                  <a:alpha val="8000"/>
                </a:schemeClr>
              </a:gs>
              <a:gs pos="71000">
                <a:schemeClr val="bg2">
                  <a:lumMod val="60000"/>
                  <a:lumOff val="40000"/>
                  <a:alpha val="0"/>
                </a:schemeClr>
              </a:gs>
              <a:gs pos="36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7999412" y="-457200"/>
            <a:ext cx="1600200" cy="1600200"/>
          </a:xfrm>
          <a:prstGeom prst="ellipse">
            <a:avLst/>
          </a:prstGeom>
          <a:gradFill flip="none" rotWithShape="1">
            <a:gsLst>
              <a:gs pos="0">
                <a:schemeClr val="accent1">
                  <a:lumMod val="60000"/>
                  <a:lumOff val="40000"/>
                  <a:alpha val="14000"/>
                </a:schemeClr>
              </a:gs>
              <a:gs pos="73000">
                <a:schemeClr val="accent1">
                  <a:lumMod val="60000"/>
                  <a:lumOff val="40000"/>
                  <a:alpha val="0"/>
                </a:schemeClr>
              </a:gs>
              <a:gs pos="36000">
                <a:schemeClr val="accent1">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8609012" y="6096000"/>
            <a:ext cx="990600" cy="990600"/>
          </a:xfrm>
          <a:prstGeom prst="ellipse">
            <a:avLst/>
          </a:prstGeom>
          <a:gradFill flip="none" rotWithShape="1">
            <a:gsLst>
              <a:gs pos="0">
                <a:schemeClr val="accent1">
                  <a:lumMod val="60000"/>
                  <a:lumOff val="40000"/>
                  <a:alpha val="10000"/>
                </a:schemeClr>
              </a:gs>
              <a:gs pos="66000">
                <a:schemeClr val="accent1">
                  <a:lumMod val="60000"/>
                  <a:lumOff val="40000"/>
                  <a:alpha val="0"/>
                </a:schemeClr>
              </a:gs>
              <a:gs pos="31000">
                <a:schemeClr val="accent1">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1">
              <a:rPr lang="en-US" smtClean="0"/>
              <a:t>4/19/2014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smtClean="0"/>
              <a:t>‹#›</a:t>
            </a:fld>
            <a:endParaRPr lang="en-US"/>
          </a:p>
        </p:txBody>
      </p:sp>
    </p:spTree>
    <p:extLst>
      <p:ext uri="{BB962C8B-B14F-4D97-AF65-F5344CB8AC3E}">
        <p14:creationId xmlns:p14="http://schemas.microsoft.com/office/powerpoint/2010/main" val="2005504301"/>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Statistical%20Engine.xlsx" TargetMode="External"/><Relationship Id="rId2" Type="http://schemas.openxmlformats.org/officeDocument/2006/relationships/hyperlink" Target="Attendance2.xls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wma"/><Relationship Id="rId1" Type="http://schemas.openxmlformats.org/officeDocument/2006/relationships/audio" Target="NULL"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wma"/><Relationship Id="rId1" Type="http://schemas.openxmlformats.org/officeDocument/2006/relationships/audio" Target="NULL" TargetMode="Externa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4.wma"/><Relationship Id="rId1" Type="http://schemas.openxmlformats.org/officeDocument/2006/relationships/audio" Target="NULL" TargetMode="Externa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wma"/><Relationship Id="rId1" Type="http://schemas.openxmlformats.org/officeDocument/2006/relationships/audio" Target="NULL" TargetMode="Externa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287380"/>
            <a:ext cx="8825658" cy="3490002"/>
          </a:xfrm>
        </p:spPr>
        <p:txBody>
          <a:bodyPr/>
          <a:lstStyle/>
          <a:p>
            <a:r>
              <a:rPr lang="en-PH" dirty="0" smtClean="0"/>
              <a:t>Statistics</a:t>
            </a:r>
            <a:endParaRPr lang="en-PH" dirty="0"/>
          </a:p>
        </p:txBody>
      </p:sp>
      <p:sp>
        <p:nvSpPr>
          <p:cNvPr id="3" name="Subtitle 2"/>
          <p:cNvSpPr>
            <a:spLocks noGrp="1"/>
          </p:cNvSpPr>
          <p:nvPr>
            <p:ph type="subTitle" idx="1"/>
          </p:nvPr>
        </p:nvSpPr>
        <p:spPr/>
        <p:txBody>
          <a:bodyPr/>
          <a:lstStyle/>
          <a:p>
            <a:r>
              <a:rPr lang="en-PH" dirty="0" smtClean="0"/>
              <a:t>10 chapters</a:t>
            </a:r>
            <a:endParaRPr lang="en-PH" dirty="0"/>
          </a:p>
        </p:txBody>
      </p:sp>
      <p:sp>
        <p:nvSpPr>
          <p:cNvPr id="4" name="Rectangle 3">
            <a:hlinkClick r:id="rId2" action="ppaction://hlinkfile"/>
          </p:cNvPr>
          <p:cNvSpPr/>
          <p:nvPr/>
        </p:nvSpPr>
        <p:spPr>
          <a:xfrm>
            <a:off x="4142509" y="124690"/>
            <a:ext cx="3020292" cy="748145"/>
          </a:xfrm>
          <a:prstGeom prst="rect">
            <a:avLst/>
          </a:prstGeom>
          <a:solidFill>
            <a:schemeClr val="accent3">
              <a:lumMod val="75000"/>
            </a:schemeClr>
          </a:solidFill>
          <a:ln>
            <a:noFill/>
          </a:ln>
          <a:effectLst>
            <a:outerShdw blurRad="38100" dist="317500" dir="2760000" sx="88000" sy="88000" rotWithShape="0">
              <a:prstClr val="black">
                <a:alpha val="20000"/>
              </a:prstClr>
            </a:outerShd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50" dirty="0" smtClean="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effectLst>
              </a:rPr>
              <a:t>Attendance and Class Record</a:t>
            </a:r>
            <a:endParaRPr lang="en-US" b="1" spc="50" dirty="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effectLst>
            </a:endParaRPr>
          </a:p>
        </p:txBody>
      </p:sp>
      <p:sp>
        <p:nvSpPr>
          <p:cNvPr id="5" name="Rectangle 4">
            <a:hlinkClick r:id="rId3" action="ppaction://hlinkfile"/>
          </p:cNvPr>
          <p:cNvSpPr/>
          <p:nvPr/>
        </p:nvSpPr>
        <p:spPr>
          <a:xfrm>
            <a:off x="7329054" y="124690"/>
            <a:ext cx="3020292" cy="748145"/>
          </a:xfrm>
          <a:prstGeom prst="rect">
            <a:avLst/>
          </a:prstGeom>
          <a:solidFill>
            <a:schemeClr val="accent3">
              <a:lumMod val="75000"/>
            </a:schemeClr>
          </a:solidFill>
          <a:ln>
            <a:noFill/>
          </a:ln>
          <a:effectLst>
            <a:outerShdw blurRad="38100" dist="317500" dir="2760000" sx="88000" sy="88000" rotWithShape="0">
              <a:prstClr val="black">
                <a:alpha val="20000"/>
              </a:prstClr>
            </a:outerShdw>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pc="50" dirty="0" smtClean="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effectLst>
              </a:rPr>
              <a:t>Statistical Engine</a:t>
            </a:r>
            <a:endParaRPr lang="en-US" b="1" spc="50" dirty="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effectLst>
            </a:endParaRPr>
          </a:p>
        </p:txBody>
      </p:sp>
    </p:spTree>
    <p:extLst>
      <p:ext uri="{BB962C8B-B14F-4D97-AF65-F5344CB8AC3E}">
        <p14:creationId xmlns:p14="http://schemas.microsoft.com/office/powerpoint/2010/main" val="15982653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94222"/>
          </a:xfrm>
        </p:spPr>
        <p:txBody>
          <a:bodyPr>
            <a:scene3d>
              <a:camera prst="perspectiveBelow"/>
              <a:lightRig rig="threePt" dir="t"/>
            </a:scene3d>
          </a:bodyPr>
          <a:lstStyle/>
          <a:p>
            <a:r>
              <a:rPr lang="en-PH" b="1" spc="50" dirty="0" smtClean="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reflection blurRad="6350" stA="16000" endPos="31000" dist="29997" dir="5400000" sy="-100000" algn="bl" rotWithShape="0"/>
                </a:effectLst>
              </a:rPr>
              <a:t>Level of Measurements</a:t>
            </a:r>
            <a:endParaRPr lang="en-PH" b="1" spc="50" dirty="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reflection blurRad="6350" stA="16000" endPos="31000" dist="29997" dir="5400000" sy="-100000" algn="bl" rotWithShape="0"/>
              </a:effectLst>
            </a:endParaRPr>
          </a:p>
        </p:txBody>
      </p:sp>
      <p:sp>
        <p:nvSpPr>
          <p:cNvPr id="10" name="Title 1"/>
          <p:cNvSpPr txBox="1">
            <a:spLocks/>
          </p:cNvSpPr>
          <p:nvPr/>
        </p:nvSpPr>
        <p:spPr>
          <a:xfrm>
            <a:off x="3303374" y="1444198"/>
            <a:ext cx="7542300" cy="2267214"/>
          </a:xfrm>
          <a:prstGeom prst="rect">
            <a:avLst/>
          </a:prstGeom>
        </p:spPr>
        <p:txBody>
          <a:bodyPr vert="horz" lIns="91440" tIns="45720" rIns="91440" bIns="45720" rtlCol="0" anchor="t">
            <a:noAutofit/>
            <a:scene3d>
              <a:camera prst="perspectiveBelow"/>
              <a:lightRig rig="threePt" dir="t"/>
            </a:scene3d>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2800" b="1" spc="50" dirty="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reflection blurRad="6350" stA="16000" endPos="31000" dist="29997" dir="5400000" sy="-100000" algn="bl" rotWithShape="0"/>
                </a:effectLst>
              </a:rPr>
              <a:t>Data at the ordinal level of measurement are qualitative or quantitative. Data at this level can be arranged in order, but differences between data entries are not meaningful.</a:t>
            </a:r>
          </a:p>
        </p:txBody>
      </p:sp>
      <p:pic>
        <p:nvPicPr>
          <p:cNvPr id="11" name="Ordinal">
            <a:hlinkClick r:id="" action="ppaction://media"/>
          </p:cNvPr>
          <p:cNvPicPr>
            <a:picLocks noChangeAspect="1"/>
          </p:cNvPicPr>
          <p:nvPr>
            <a:audioFile r:link="rId1"/>
            <p:extLst>
              <p:ext uri="{DAA4B4D4-6D71-4841-9C94-3DE7FCFB9230}">
                <p14:media xmlns:p14="http://schemas.microsoft.com/office/powerpoint/2010/main" r:embed="rId2">
                  <p14:trim st="2146" end="1460"/>
                </p14:media>
              </p:ext>
            </p:extLst>
          </p:nvPr>
        </p:nvPicPr>
        <p:blipFill>
          <a:blip r:embed="rId4"/>
          <a:stretch>
            <a:fillRect/>
          </a:stretch>
        </p:blipFill>
        <p:spPr>
          <a:xfrm>
            <a:off x="11252887" y="1868068"/>
            <a:ext cx="609600" cy="609600"/>
          </a:xfrm>
          <a:prstGeom prst="rect">
            <a:avLst/>
          </a:prstGeom>
        </p:spPr>
      </p:pic>
      <p:sp>
        <p:nvSpPr>
          <p:cNvPr id="13" name="Title 1"/>
          <p:cNvSpPr txBox="1">
            <a:spLocks/>
          </p:cNvSpPr>
          <p:nvPr/>
        </p:nvSpPr>
        <p:spPr>
          <a:xfrm>
            <a:off x="646111" y="1360253"/>
            <a:ext cx="2455436" cy="812615"/>
          </a:xfrm>
          <a:prstGeom prst="rect">
            <a:avLst/>
          </a:prstGeom>
        </p:spPr>
        <p:txBody>
          <a:bodyPr vert="horz" lIns="91440" tIns="45720" rIns="91440" bIns="45720" rtlCol="0" anchor="t">
            <a:noAutofit/>
            <a:scene3d>
              <a:camera prst="perspectiveBelow"/>
              <a:lightRig rig="threePt" dir="t"/>
            </a:scene3d>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spc="50" dirty="0" smtClean="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reflection blurRad="6350" stA="16000" endPos="31000" dist="29997" dir="5400000" sy="-100000" algn="bl" rotWithShape="0"/>
                </a:effectLst>
              </a:rPr>
              <a:t>Ordinal</a:t>
            </a:r>
            <a:endParaRPr lang="en-PH" b="1" spc="50" dirty="0">
              <a:ln w="13500">
                <a:solidFill>
                  <a:schemeClr val="accent1">
                    <a:shade val="2500"/>
                    <a:alpha val="6500"/>
                  </a:schemeClr>
                </a:solidFill>
                <a:prstDash val="solid"/>
              </a:ln>
              <a:solidFill>
                <a:schemeClr val="accent1">
                  <a:tint val="3000"/>
                  <a:alpha val="95000"/>
                </a:schemeClr>
              </a:solidFill>
              <a:effectLst>
                <a:outerShdw blurRad="60007" dist="310007" dir="7680000" sy="30000" kx="1300200" algn="ctr" rotWithShape="0">
                  <a:prstClr val="black">
                    <a:alpha val="32000"/>
                  </a:prstClr>
                </a:outerShdw>
                <a:reflection blurRad="6350" stA="16000" endPos="31000" dist="29997" dir="5400000" sy="-100000" algn="bl" rotWithShape="0"/>
              </a:effectLst>
            </a:endParaRPr>
          </a:p>
        </p:txBody>
      </p:sp>
      <p:pic>
        <p:nvPicPr>
          <p:cNvPr id="19" name="Picture 18"/>
          <p:cNvPicPr>
            <a:picLocks noChangeAspect="1"/>
          </p:cNvPicPr>
          <p:nvPr/>
        </p:nvPicPr>
        <p:blipFill>
          <a:blip r:embed="rId5"/>
          <a:stretch>
            <a:fillRect/>
          </a:stretch>
        </p:blipFill>
        <p:spPr>
          <a:xfrm>
            <a:off x="6028038" y="3711412"/>
            <a:ext cx="5224849" cy="269077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20" name="Picture 19"/>
          <p:cNvPicPr>
            <a:picLocks noChangeAspect="1"/>
          </p:cNvPicPr>
          <p:nvPr/>
        </p:nvPicPr>
        <p:blipFill>
          <a:blip r:embed="rId6"/>
          <a:stretch>
            <a:fillRect/>
          </a:stretch>
        </p:blipFill>
        <p:spPr>
          <a:xfrm>
            <a:off x="646112" y="3711412"/>
            <a:ext cx="5281012" cy="264626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883624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accel="48611" fill="hold" grpId="0" nodeType="clickEffect" p14:presetBounceEnd="55556">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14:bounceEnd="55556">
                                          <p:cBhvr additive="base">
                                            <p:cTn id="15" dur="720" fill="hold"/>
                                            <p:tgtEl>
                                              <p:spTgt spid="10"/>
                                            </p:tgtEl>
                                            <p:attrNameLst>
                                              <p:attrName>ppt_x</p:attrName>
                                            </p:attrNameLst>
                                          </p:cBhvr>
                                          <p:tavLst>
                                            <p:tav tm="0">
                                              <p:val>
                                                <p:strVal val="1+#ppt_w/2"/>
                                              </p:val>
                                            </p:tav>
                                            <p:tav tm="100000">
                                              <p:val>
                                                <p:strVal val="#ppt_x"/>
                                              </p:val>
                                            </p:tav>
                                          </p:tavLst>
                                        </p:anim>
                                        <p:anim calcmode="lin" valueType="num" p14:bounceEnd="55556">
                                          <p:cBhvr additive="base">
                                            <p:cTn id="16" dur="720" fill="hold"/>
                                            <p:tgtEl>
                                              <p:spTgt spid="10"/>
                                            </p:tgtEl>
                                            <p:attrNameLst>
                                              <p:attrName>ppt_y</p:attrName>
                                            </p:attrNameLst>
                                          </p:cBhvr>
                                          <p:tavLst>
                                            <p:tav tm="0">
                                              <p:val>
                                                <p:strVal val="#ppt_y"/>
                                              </p:val>
                                            </p:tav>
                                            <p:tav tm="100000">
                                              <p:val>
                                                <p:strVal val="#ppt_y"/>
                                              </p:val>
                                            </p:tav>
                                          </p:tavLst>
                                        </p:anim>
                                      </p:childTnLst>
                                    </p:cTn>
                                  </p:par>
                                  <p:par>
                                    <p:cTn id="17" presetID="1" presetClass="mediacall" presetSubtype="0" fill="hold" nodeType="withEffect">
                                      <p:stCondLst>
                                        <p:cond delay="0"/>
                                      </p:stCondLst>
                                      <p:childTnLst>
                                        <p:cmd type="call" cmd="playFrom(0.0)">
                                          <p:cBhvr>
                                            <p:cTn id="18" dur="11161" fill="hold"/>
                                            <p:tgtEl>
                                              <p:spTgt spid="11"/>
                                            </p:tgtEl>
                                          </p:cBhvr>
                                        </p:cmd>
                                      </p:childTnLst>
                                    </p:cTn>
                                  </p:par>
                                </p:childTnLst>
                              </p:cTn>
                            </p:par>
                            <p:par>
                              <p:cTn id="19" fill="hold">
                                <p:stCondLst>
                                  <p:cond delay="11304"/>
                                </p:stCondLst>
                                <p:childTnLst>
                                  <p:par>
                                    <p:cTn id="20" presetID="31"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90"/>
                                              </p:val>
                                            </p:tav>
                                            <p:tav tm="100000">
                                              <p:val>
                                                <p:fltVal val="0"/>
                                              </p:val>
                                            </p:tav>
                                          </p:tavLst>
                                        </p:anim>
                                        <p:animEffect transition="in" filter="fade">
                                          <p:cBhvr>
                                            <p:cTn id="25" dur="1000"/>
                                            <p:tgtEl>
                                              <p:spTgt spid="20"/>
                                            </p:tgtEl>
                                          </p:cBhvr>
                                        </p:animEffect>
                                      </p:childTnLst>
                                    </p:cTn>
                                  </p:par>
                                </p:childTnLst>
                              </p:cTn>
                            </p:par>
                            <p:par>
                              <p:cTn id="26" fill="hold">
                                <p:stCondLst>
                                  <p:cond delay="12304"/>
                                </p:stCondLst>
                                <p:childTnLst>
                                  <p:par>
                                    <p:cTn id="27" presetID="31"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33" fill="hold" display="0">
                      <p:stCondLst>
                        <p:cond delay="indefinite"/>
                      </p:stCondLst>
                      <p:endCondLst>
                        <p:cond evt="onStopAudio" delay="0">
                          <p:tgtEl>
                            <p:sldTgt/>
                          </p:tgtEl>
                        </p:cond>
                      </p:endCondLst>
                    </p:cTn>
                    <p:tgtEl>
                      <p:spTgt spid="11"/>
                    </p:tgtEl>
                  </p:cMediaNode>
                </p:audio>
              </p:childTnLst>
            </p:cTn>
          </p:par>
        </p:tnLst>
        <p:bldLst>
          <p:bldP spid="10"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accel="48611" fill="hold" grpId="0" nodeType="click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720" fill="hold"/>
                                            <p:tgtEl>
                                              <p:spTgt spid="10"/>
                                            </p:tgtEl>
                                            <p:attrNameLst>
                                              <p:attrName>ppt_x</p:attrName>
                                            </p:attrNameLst>
                                          </p:cBhvr>
                                          <p:tavLst>
                                            <p:tav tm="0">
                                              <p:val>
                                                <p:strVal val="1+#ppt_w/2"/>
                                              </p:val>
                                            </p:tav>
                                            <p:tav tm="100000">
                                              <p:val>
                                                <p:strVal val="#ppt_x"/>
                                              </p:val>
                                            </p:tav>
                                          </p:tavLst>
                                        </p:anim>
                                        <p:anim calcmode="lin" valueType="num">
                                          <p:cBhvr additive="base">
                                            <p:cTn id="16" dur="720" fill="hold"/>
                                            <p:tgtEl>
                                              <p:spTgt spid="10"/>
                                            </p:tgtEl>
                                            <p:attrNameLst>
                                              <p:attrName>ppt_y</p:attrName>
                                            </p:attrNameLst>
                                          </p:cBhvr>
                                          <p:tavLst>
                                            <p:tav tm="0">
                                              <p:val>
                                                <p:strVal val="#ppt_y"/>
                                              </p:val>
                                            </p:tav>
                                            <p:tav tm="100000">
                                              <p:val>
                                                <p:strVal val="#ppt_y"/>
                                              </p:val>
                                            </p:tav>
                                          </p:tavLst>
                                        </p:anim>
                                      </p:childTnLst>
                                    </p:cTn>
                                  </p:par>
                                  <p:par>
                                    <p:cTn id="17" presetID="1" presetClass="mediacall" presetSubtype="0" fill="hold" nodeType="withEffect">
                                      <p:stCondLst>
                                        <p:cond delay="0"/>
                                      </p:stCondLst>
                                      <p:childTnLst>
                                        <p:cmd type="call" cmd="playFrom(0.0)">
                                          <p:cBhvr>
                                            <p:cTn id="18" dur="11161" fill="hold"/>
                                            <p:tgtEl>
                                              <p:spTgt spid="11"/>
                                            </p:tgtEl>
                                          </p:cBhvr>
                                        </p:cmd>
                                      </p:childTnLst>
                                    </p:cTn>
                                  </p:par>
                                </p:childTnLst>
                              </p:cTn>
                            </p:par>
                            <p:par>
                              <p:cTn id="19" fill="hold">
                                <p:stCondLst>
                                  <p:cond delay="11304"/>
                                </p:stCondLst>
                                <p:childTnLst>
                                  <p:par>
                                    <p:cTn id="20" presetID="31"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90"/>
                                              </p:val>
                                            </p:tav>
                                            <p:tav tm="100000">
                                              <p:val>
                                                <p:fltVal val="0"/>
                                              </p:val>
                                            </p:tav>
                                          </p:tavLst>
                                        </p:anim>
                                        <p:animEffect transition="in" filter="fade">
                                          <p:cBhvr>
                                            <p:cTn id="25" dur="1000"/>
                                            <p:tgtEl>
                                              <p:spTgt spid="20"/>
                                            </p:tgtEl>
                                          </p:cBhvr>
                                        </p:animEffect>
                                      </p:childTnLst>
                                    </p:cTn>
                                  </p:par>
                                </p:childTnLst>
                              </p:cTn>
                            </p:par>
                            <p:par>
                              <p:cTn id="26" fill="hold">
                                <p:stCondLst>
                                  <p:cond delay="12304"/>
                                </p:stCondLst>
                                <p:childTnLst>
                                  <p:par>
                                    <p:cTn id="27" presetID="31"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style.rotation</p:attrName>
                                            </p:attrNameLst>
                                          </p:cBhvr>
                                          <p:tavLst>
                                            <p:tav tm="0">
                                              <p:val>
                                                <p:fltVal val="90"/>
                                              </p:val>
                                            </p:tav>
                                            <p:tav tm="100000">
                                              <p:val>
                                                <p:fltVal val="0"/>
                                              </p:val>
                                            </p:tav>
                                          </p:tavLst>
                                        </p:anim>
                                        <p:animEffect transition="in" filter="fade">
                                          <p:cBhvr>
                                            <p:cTn id="3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33" fill="hold" display="0">
                      <p:stCondLst>
                        <p:cond delay="indefinite"/>
                      </p:stCondLst>
                      <p:endCondLst>
                        <p:cond evt="onStopAudio" delay="0">
                          <p:tgtEl>
                            <p:sldTgt/>
                          </p:tgtEl>
                        </p:cond>
                      </p:endCondLst>
                    </p:cTn>
                    <p:tgtEl>
                      <p:spTgt spid="11"/>
                    </p:tgtEl>
                  </p:cMediaNode>
                </p:audio>
              </p:childTnLst>
            </p:cTn>
          </p:par>
        </p:tnLst>
        <p:bldLst>
          <p:bldP spid="10" grpId="0"/>
          <p:bldP spid="13"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4294967295"/>
          </p:nvPr>
        </p:nvSpPr>
        <p:spPr>
          <a:xfrm>
            <a:off x="373743" y="1520373"/>
            <a:ext cx="10395857" cy="2093686"/>
          </a:xfrm>
          <a:ln>
            <a:noFill/>
          </a:ln>
        </p:spPr>
        <p:txBody>
          <a:bodyPr>
            <a:noAutofit/>
            <a:scene3d>
              <a:camera prst="perspectiveBelow"/>
              <a:lightRig rig="soft" dir="t">
                <a:rot lat="0" lon="0" rev="10800000"/>
              </a:lightRig>
            </a:scene3d>
            <a:sp3d>
              <a:bevelT w="27940" h="12700"/>
              <a:contourClr>
                <a:srgbClr val="DDDDDD"/>
              </a:contourClr>
            </a:sp3d>
          </a:bodyPr>
          <a:lstStyle/>
          <a:p>
            <a:pPr marL="0" indent="0" eaLnBrk="1" hangingPunct="1">
              <a:lnSpc>
                <a:spcPct val="90000"/>
              </a:lnSpc>
              <a:buNone/>
            </a:pPr>
            <a:r>
              <a:rPr lang="en-US" sz="2400" b="1" spc="150" dirty="0" smtClean="0">
                <a:ln w="11430"/>
                <a:solidFill>
                  <a:srgbClr val="F8F8F8"/>
                </a:solidFill>
                <a:effectLst>
                  <a:outerShdw blurRad="60007" dist="310007" dir="7680000" sy="30000" kx="1300200" algn="ctr" rotWithShape="0">
                    <a:prstClr val="black">
                      <a:alpha val="32000"/>
                    </a:prstClr>
                  </a:outerShdw>
                </a:effectLst>
              </a:rPr>
              <a:t>Interval level of measurement</a:t>
            </a:r>
          </a:p>
        </p:txBody>
      </p:sp>
      <p:sp>
        <p:nvSpPr>
          <p:cNvPr id="5" name="Title 1"/>
          <p:cNvSpPr>
            <a:spLocks noGrp="1"/>
          </p:cNvSpPr>
          <p:nvPr>
            <p:ph type="title"/>
          </p:nvPr>
        </p:nvSpPr>
        <p:spPr>
          <a:xfrm>
            <a:off x="602568" y="452718"/>
            <a:ext cx="9404723" cy="994222"/>
          </a:xfrm>
        </p:spPr>
        <p:txBody>
          <a:bodyPr/>
          <a:lstStyle/>
          <a:p>
            <a:r>
              <a:rPr lang="en-PH" dirty="0" smtClean="0"/>
              <a:t>Level of Measurements</a:t>
            </a:r>
            <a:endParaRPr lang="en-PH" dirty="0"/>
          </a:p>
        </p:txBody>
      </p:sp>
      <p:sp>
        <p:nvSpPr>
          <p:cNvPr id="6" name="Rectangle 5"/>
          <p:cNvSpPr/>
          <p:nvPr/>
        </p:nvSpPr>
        <p:spPr>
          <a:xfrm>
            <a:off x="667656" y="2122029"/>
            <a:ext cx="11132457" cy="1754326"/>
          </a:xfrm>
          <a:prstGeom prst="rect">
            <a:avLst/>
          </a:prstGeom>
        </p:spPr>
        <p:txBody>
          <a:bodyPr wrap="square">
            <a:spAutoFit/>
            <a:scene3d>
              <a:camera prst="perspectiveBelow"/>
              <a:lightRig rig="soft" dir="t">
                <a:rot lat="0" lon="0" rev="10800000"/>
              </a:lightRig>
            </a:scene3d>
            <a:sp3d>
              <a:bevelT w="27940" h="12700"/>
              <a:contourClr>
                <a:srgbClr val="DDDDDD"/>
              </a:contourClr>
            </a:sp3d>
          </a:bodyPr>
          <a:lstStyle/>
          <a:p>
            <a:pPr>
              <a:lnSpc>
                <a:spcPct val="90000"/>
              </a:lnSpc>
            </a:pPr>
            <a:r>
              <a:rPr lang="en-US" sz="2400" b="1" spc="150" dirty="0" smtClean="0">
                <a:ln w="11430"/>
                <a:solidFill>
                  <a:srgbClr val="F8F8F8"/>
                </a:solidFill>
                <a:effectLst>
                  <a:outerShdw blurRad="60007" dist="310007" dir="7680000" sy="30000" kx="1300200" algn="ctr" rotWithShape="0">
                    <a:prstClr val="black">
                      <a:alpha val="32000"/>
                    </a:prstClr>
                  </a:outerShdw>
                </a:effectLst>
              </a:rPr>
              <a:t>              Ranks </a:t>
            </a:r>
            <a:r>
              <a:rPr lang="en-US" sz="2400" b="1" spc="150" dirty="0">
                <a:ln w="11430"/>
                <a:solidFill>
                  <a:srgbClr val="F8F8F8"/>
                </a:solidFill>
                <a:effectLst>
                  <a:outerShdw blurRad="60007" dist="310007" dir="7680000" sy="30000" kx="1300200" algn="ctr" rotWithShape="0">
                    <a:prstClr val="black">
                      <a:alpha val="32000"/>
                    </a:prstClr>
                  </a:outerShdw>
                </a:effectLst>
              </a:rPr>
              <a:t>data, precise differences between units of measure exist, but there is no meaningful zero.  If a zero exists, it is an arbitrary point. Example—IQ  scores, it makes sense to talk about someone having an IQ 20 points higher than another person, but an IQ of zero has no meaning.</a:t>
            </a:r>
          </a:p>
        </p:txBody>
      </p:sp>
      <p:pic>
        <p:nvPicPr>
          <p:cNvPr id="9" name="s1.wma">
            <a:hlinkClick r:id="" action="ppaction://media"/>
          </p:cNvPr>
          <p:cNvPicPr>
            <a:picLocks noChangeAspect="1"/>
          </p:cNvPicPr>
          <p:nvPr>
            <a:audioFile r:link="rId1"/>
            <p:extLst>
              <p:ext uri="{DAA4B4D4-6D71-4841-9C94-3DE7FCFB9230}">
                <p14:media xmlns:p14="http://schemas.microsoft.com/office/powerpoint/2010/main" r:embed="rId2">
                  <p14:trim st="10309.124" end="7489.5344"/>
                </p14:media>
              </p:ext>
            </p:extLst>
          </p:nvPr>
        </p:nvPicPr>
        <p:blipFill>
          <a:blip r:embed="rId4"/>
          <a:stretch>
            <a:fillRect/>
          </a:stretch>
        </p:blipFill>
        <p:spPr>
          <a:xfrm>
            <a:off x="10232572" y="1527628"/>
            <a:ext cx="609600" cy="60960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148" y="3876355"/>
            <a:ext cx="5302250" cy="27494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58664" y="3701143"/>
            <a:ext cx="5400124" cy="300315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41047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accel="36111" fill="hold" grpId="0" nodeType="clickEffect" p14:presetBounceEnd="48611">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14:bounceEnd="48611">
                                          <p:cBhvr additive="base">
                                            <p:cTn id="12" dur="720" fill="hold"/>
                                            <p:tgtEl>
                                              <p:spTgt spid="6"/>
                                            </p:tgtEl>
                                            <p:attrNameLst>
                                              <p:attrName>ppt_x</p:attrName>
                                            </p:attrNameLst>
                                          </p:cBhvr>
                                          <p:tavLst>
                                            <p:tav tm="0">
                                              <p:val>
                                                <p:strVal val="1+#ppt_w/2"/>
                                              </p:val>
                                            </p:tav>
                                            <p:tav tm="100000">
                                              <p:val>
                                                <p:strVal val="#ppt_x"/>
                                              </p:val>
                                            </p:tav>
                                          </p:tavLst>
                                        </p:anim>
                                        <p:anim calcmode="lin" valueType="num" p14:bounceEnd="48611">
                                          <p:cBhvr additive="base">
                                            <p:cTn id="13" dur="720" fill="hold"/>
                                            <p:tgtEl>
                                              <p:spTgt spid="6"/>
                                            </p:tgtEl>
                                            <p:attrNameLst>
                                              <p:attrName>ppt_y</p:attrName>
                                            </p:attrNameLst>
                                          </p:cBhvr>
                                          <p:tavLst>
                                            <p:tav tm="0">
                                              <p:val>
                                                <p:strVal val="#ppt_y"/>
                                              </p:val>
                                            </p:tav>
                                            <p:tav tm="100000">
                                              <p:val>
                                                <p:strVal val="#ppt_y"/>
                                              </p:val>
                                            </p:tav>
                                          </p:tavLst>
                                        </p:anim>
                                      </p:childTnLst>
                                    </p:cTn>
                                  </p:par>
                                  <p:par>
                                    <p:cTn id="14" presetID="1" presetClass="mediacall" presetSubtype="0" fill="hold" nodeType="withEffect">
                                      <p:stCondLst>
                                        <p:cond delay="0"/>
                                      </p:stCondLst>
                                      <p:childTnLst>
                                        <p:cmd type="call" cmd="playFrom(0.0)">
                                          <p:cBhvr>
                                            <p:cTn id="15" dur="19120" fill="hold"/>
                                            <p:tgtEl>
                                              <p:spTgt spid="9"/>
                                            </p:tgtEl>
                                          </p:cBhvr>
                                        </p:cmd>
                                      </p:childTnLst>
                                    </p:cTn>
                                  </p:par>
                                </p:childTnLst>
                              </p:cTn>
                            </p:par>
                            <p:par>
                              <p:cTn id="16" fill="hold">
                                <p:stCondLst>
                                  <p:cond delay="19120"/>
                                </p:stCondLst>
                                <p:childTnLst>
                                  <p:par>
                                    <p:cTn id="17" presetID="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9620"/>
                                </p:stCondLst>
                                <p:childTnLst>
                                  <p:par>
                                    <p:cTn id="22" presetID="2" presetClass="entr" presetSubtype="2" fill="hold"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additive="base">
                                            <p:cTn id="24" dur="500" fill="hold"/>
                                            <p:tgtEl>
                                              <p:spTgt spid="2050"/>
                                            </p:tgtEl>
                                            <p:attrNameLst>
                                              <p:attrName>ppt_x</p:attrName>
                                            </p:attrNameLst>
                                          </p:cBhvr>
                                          <p:tavLst>
                                            <p:tav tm="0">
                                              <p:val>
                                                <p:strVal val="1+#ppt_w/2"/>
                                              </p:val>
                                            </p:tav>
                                            <p:tav tm="100000">
                                              <p:val>
                                                <p:strVal val="#ppt_x"/>
                                              </p:val>
                                            </p:tav>
                                          </p:tavLst>
                                        </p:anim>
                                        <p:anim calcmode="lin" valueType="num">
                                          <p:cBhvr additive="base">
                                            <p:cTn id="25"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6" fill="hold" display="0">
                      <p:stCondLst>
                        <p:cond delay="indefinite"/>
                      </p:stCondLst>
                      <p:endCondLst>
                        <p:cond evt="onStopAudio" delay="0">
                          <p:tgtEl>
                            <p:sldTgt/>
                          </p:tgtEl>
                        </p:cond>
                      </p:endCondLst>
                    </p:cTn>
                    <p:tgtEl>
                      <p:spTgt spid="9"/>
                    </p:tgtEl>
                  </p:cMediaNode>
                </p:audio>
              </p:childTnLst>
            </p:cTn>
          </p:par>
        </p:tnLst>
        <p:bldLst>
          <p:bldP spid="4" grpId="0" build="p"/>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accel="36111"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720" fill="hold"/>
                                            <p:tgtEl>
                                              <p:spTgt spid="6"/>
                                            </p:tgtEl>
                                            <p:attrNameLst>
                                              <p:attrName>ppt_x</p:attrName>
                                            </p:attrNameLst>
                                          </p:cBhvr>
                                          <p:tavLst>
                                            <p:tav tm="0">
                                              <p:val>
                                                <p:strVal val="1+#ppt_w/2"/>
                                              </p:val>
                                            </p:tav>
                                            <p:tav tm="100000">
                                              <p:val>
                                                <p:strVal val="#ppt_x"/>
                                              </p:val>
                                            </p:tav>
                                          </p:tavLst>
                                        </p:anim>
                                        <p:anim calcmode="lin" valueType="num">
                                          <p:cBhvr additive="base">
                                            <p:cTn id="13" dur="720" fill="hold"/>
                                            <p:tgtEl>
                                              <p:spTgt spid="6"/>
                                            </p:tgtEl>
                                            <p:attrNameLst>
                                              <p:attrName>ppt_y</p:attrName>
                                            </p:attrNameLst>
                                          </p:cBhvr>
                                          <p:tavLst>
                                            <p:tav tm="0">
                                              <p:val>
                                                <p:strVal val="#ppt_y"/>
                                              </p:val>
                                            </p:tav>
                                            <p:tav tm="100000">
                                              <p:val>
                                                <p:strVal val="#ppt_y"/>
                                              </p:val>
                                            </p:tav>
                                          </p:tavLst>
                                        </p:anim>
                                      </p:childTnLst>
                                    </p:cTn>
                                  </p:par>
                                  <p:par>
                                    <p:cTn id="14" presetID="1" presetClass="mediacall" presetSubtype="0" fill="hold" nodeType="withEffect">
                                      <p:stCondLst>
                                        <p:cond delay="0"/>
                                      </p:stCondLst>
                                      <p:childTnLst>
                                        <p:cmd type="call" cmd="playFrom(0.0)">
                                          <p:cBhvr>
                                            <p:cTn id="15" dur="19120" fill="hold"/>
                                            <p:tgtEl>
                                              <p:spTgt spid="9"/>
                                            </p:tgtEl>
                                          </p:cBhvr>
                                        </p:cmd>
                                      </p:childTnLst>
                                    </p:cTn>
                                  </p:par>
                                </p:childTnLst>
                              </p:cTn>
                            </p:par>
                            <p:par>
                              <p:cTn id="16" fill="hold">
                                <p:stCondLst>
                                  <p:cond delay="19120"/>
                                </p:stCondLst>
                                <p:childTnLst>
                                  <p:par>
                                    <p:cTn id="17" presetID="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9620"/>
                                </p:stCondLst>
                                <p:childTnLst>
                                  <p:par>
                                    <p:cTn id="22" presetID="2" presetClass="entr" presetSubtype="2" fill="hold"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additive="base">
                                            <p:cTn id="24" dur="500" fill="hold"/>
                                            <p:tgtEl>
                                              <p:spTgt spid="2050"/>
                                            </p:tgtEl>
                                            <p:attrNameLst>
                                              <p:attrName>ppt_x</p:attrName>
                                            </p:attrNameLst>
                                          </p:cBhvr>
                                          <p:tavLst>
                                            <p:tav tm="0">
                                              <p:val>
                                                <p:strVal val="1+#ppt_w/2"/>
                                              </p:val>
                                            </p:tav>
                                            <p:tav tm="100000">
                                              <p:val>
                                                <p:strVal val="#ppt_x"/>
                                              </p:val>
                                            </p:tav>
                                          </p:tavLst>
                                        </p:anim>
                                        <p:anim calcmode="lin" valueType="num">
                                          <p:cBhvr additive="base">
                                            <p:cTn id="25" dur="500" fill="hold"/>
                                            <p:tgtEl>
                                              <p:spTgt spid="20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26" fill="hold" display="0">
                      <p:stCondLst>
                        <p:cond delay="indefinite"/>
                      </p:stCondLst>
                      <p:endCondLst>
                        <p:cond evt="onStopAudio" delay="0">
                          <p:tgtEl>
                            <p:sldTgt/>
                          </p:tgtEl>
                        </p:cond>
                      </p:endCondLst>
                    </p:cTn>
                    <p:tgtEl>
                      <p:spTgt spid="9"/>
                    </p:tgtEl>
                  </p:cMediaNode>
                </p:audio>
              </p:childTnLst>
            </p:cTn>
          </p:par>
        </p:tnLst>
        <p:bldLst>
          <p:bldP spid="4" grpId="0" build="p"/>
          <p:bldP spid="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94222"/>
          </a:xfrm>
        </p:spPr>
        <p:txBody>
          <a:bodyPr>
            <a:scene3d>
              <a:camera prst="perspectiveBelow"/>
              <a:lightRig rig="soft" dir="t">
                <a:rot lat="0" lon="0" rev="10800000"/>
              </a:lightRig>
            </a:scene3d>
            <a:sp3d>
              <a:bevelT w="27940" h="12700"/>
              <a:contourClr>
                <a:srgbClr val="DDDDDD"/>
              </a:contourClr>
            </a:sp3d>
          </a:bodyPr>
          <a:lstStyle/>
          <a:p>
            <a:r>
              <a:rPr lang="en-PH" b="1" spc="150" dirty="0" smtClean="0">
                <a:ln w="11430"/>
                <a:solidFill>
                  <a:srgbClr val="F8F8F8"/>
                </a:solidFill>
                <a:effectLst>
                  <a:outerShdw blurRad="50800" dist="38100" dir="18900000" algn="bl" rotWithShape="0">
                    <a:prstClr val="black">
                      <a:alpha val="40000"/>
                    </a:prstClr>
                  </a:outerShdw>
                  <a:reflection stA="29000" endPos="29000" dir="5400000" sy="-100000" algn="bl" rotWithShape="0"/>
                </a:effectLst>
              </a:rPr>
              <a:t>Level of Measurements</a:t>
            </a:r>
            <a:endParaRPr lang="en-PH" b="1" spc="150" dirty="0">
              <a:ln w="11430"/>
              <a:solidFill>
                <a:srgbClr val="F8F8F8"/>
              </a:solidFill>
              <a:effectLst>
                <a:outerShdw blurRad="50800" dist="38100" dir="18900000" algn="bl" rotWithShape="0">
                  <a:prstClr val="black">
                    <a:alpha val="40000"/>
                  </a:prstClr>
                </a:outerShdw>
                <a:reflection stA="29000" endPos="29000" dir="5400000" sy="-100000" algn="bl" rotWithShape="0"/>
              </a:effectLst>
            </a:endParaRPr>
          </a:p>
        </p:txBody>
      </p:sp>
      <p:sp>
        <p:nvSpPr>
          <p:cNvPr id="8" name="Title 1"/>
          <p:cNvSpPr txBox="1">
            <a:spLocks/>
          </p:cNvSpPr>
          <p:nvPr/>
        </p:nvSpPr>
        <p:spPr>
          <a:xfrm>
            <a:off x="646111" y="1446940"/>
            <a:ext cx="2084732" cy="812615"/>
          </a:xfrm>
          <a:prstGeom prst="rect">
            <a:avLst/>
          </a:prstGeom>
        </p:spPr>
        <p:txBody>
          <a:bodyPr vert="horz" lIns="91440" tIns="45720" rIns="91440" bIns="45720" rtlCol="0" anchor="t">
            <a:noAutofit/>
            <a:scene3d>
              <a:camera prst="perspectiveBelow"/>
              <a:lightRig rig="soft" dir="t">
                <a:rot lat="0" lon="0" rev="10800000"/>
              </a:lightRig>
            </a:scene3d>
            <a:sp3d>
              <a:bevelT w="27940" h="12700"/>
              <a:contourClr>
                <a:srgbClr val="DDDDDD"/>
              </a:contourClr>
            </a:sp3d>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spc="150" dirty="0" smtClean="0">
                <a:ln w="11430"/>
                <a:solidFill>
                  <a:srgbClr val="F8F8F8"/>
                </a:solidFill>
                <a:effectLst>
                  <a:outerShdw blurRad="50800" dist="38100" dir="18900000" algn="bl" rotWithShape="0">
                    <a:prstClr val="black">
                      <a:alpha val="40000"/>
                    </a:prstClr>
                  </a:outerShdw>
                  <a:reflection stA="29000" endPos="29000" dir="5400000" sy="-100000" algn="bl" rotWithShape="0"/>
                </a:effectLst>
              </a:rPr>
              <a:t>Ratio</a:t>
            </a:r>
            <a:endParaRPr lang="en-PH" b="1" spc="150" dirty="0">
              <a:ln w="11430"/>
              <a:solidFill>
                <a:srgbClr val="F8F8F8"/>
              </a:solidFill>
              <a:effectLst>
                <a:outerShdw blurRad="50800" dist="38100" dir="18900000" algn="bl" rotWithShape="0">
                  <a:prstClr val="black">
                    <a:alpha val="40000"/>
                  </a:prstClr>
                </a:outerShdw>
                <a:reflection stA="29000" endPos="29000" dir="5400000" sy="-100000" algn="bl" rotWithShape="0"/>
              </a:effectLst>
            </a:endParaRPr>
          </a:p>
        </p:txBody>
      </p:sp>
      <p:sp>
        <p:nvSpPr>
          <p:cNvPr id="17" name="Title 1"/>
          <p:cNvSpPr txBox="1">
            <a:spLocks/>
          </p:cNvSpPr>
          <p:nvPr/>
        </p:nvSpPr>
        <p:spPr>
          <a:xfrm>
            <a:off x="2235200" y="1446940"/>
            <a:ext cx="9797143" cy="1938811"/>
          </a:xfrm>
          <a:prstGeom prst="rect">
            <a:avLst/>
          </a:prstGeom>
        </p:spPr>
        <p:txBody>
          <a:bodyPr vert="horz" lIns="91440" tIns="45720" rIns="91440" bIns="45720" rtlCol="0" anchor="t">
            <a:noAutofit/>
            <a:scene3d>
              <a:camera prst="perspectiveBelow"/>
              <a:lightRig rig="soft" dir="t">
                <a:rot lat="0" lon="0" rev="10800000"/>
              </a:lightRig>
            </a:scene3d>
            <a:sp3d>
              <a:bevelT w="27940" h="12700"/>
              <a:contourClr>
                <a:srgbClr val="DDDDDD"/>
              </a:contourClr>
            </a:sp3d>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2800" b="1" spc="150" dirty="0">
                <a:ln w="11430"/>
                <a:solidFill>
                  <a:srgbClr val="F8F8F8"/>
                </a:solidFill>
                <a:effectLst>
                  <a:outerShdw blurRad="50800" dist="38100" dir="18900000" algn="bl" rotWithShape="0">
                    <a:prstClr val="black">
                      <a:alpha val="40000"/>
                    </a:prstClr>
                  </a:outerShdw>
                  <a:reflection stA="29000" endPos="29000" dir="5400000" sy="-100000" algn="bl" rotWithShape="0"/>
                </a:effectLst>
              </a:rPr>
              <a:t>Data at the ratio level of measurement are similar to data at the interval level, with the added property that a zero entry  is an inherent zero. A ratio of two data values can be formed so one data values can be expressed as the multiple of another.</a:t>
            </a:r>
          </a:p>
        </p:txBody>
      </p:sp>
      <p:pic>
        <p:nvPicPr>
          <p:cNvPr id="16" name="ratio">
            <a:hlinkClick r:id="" action="ppaction://media"/>
          </p:cNvPr>
          <p:cNvPicPr>
            <a:picLocks noChangeAspect="1"/>
          </p:cNvPicPr>
          <p:nvPr>
            <a:audioFile r:link="rId1"/>
            <p:extLst>
              <p:ext uri="{DAA4B4D4-6D71-4841-9C94-3DE7FCFB9230}">
                <p14:media xmlns:p14="http://schemas.microsoft.com/office/powerpoint/2010/main" r:embed="rId2">
                  <p14:trim st="2406"/>
                </p14:media>
              </p:ext>
            </p:extLst>
          </p:nvPr>
        </p:nvPicPr>
        <p:blipFill>
          <a:blip r:embed="rId4"/>
          <a:stretch>
            <a:fillRect/>
          </a:stretch>
        </p:blipFill>
        <p:spPr>
          <a:xfrm>
            <a:off x="11286510" y="1392645"/>
            <a:ext cx="609600" cy="609600"/>
          </a:xfrm>
          <a:prstGeom prst="rect">
            <a:avLst/>
          </a:prstGeom>
        </p:spPr>
      </p:pic>
      <p:pic>
        <p:nvPicPr>
          <p:cNvPr id="3" name="Picture 2"/>
          <p:cNvPicPr>
            <a:picLocks noChangeAspect="1"/>
          </p:cNvPicPr>
          <p:nvPr/>
        </p:nvPicPr>
        <p:blipFill>
          <a:blip r:embed="rId5"/>
          <a:stretch>
            <a:fillRect/>
          </a:stretch>
        </p:blipFill>
        <p:spPr>
          <a:xfrm>
            <a:off x="1860334" y="4136573"/>
            <a:ext cx="4072101" cy="24546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8" name="Picture 17"/>
          <p:cNvPicPr>
            <a:picLocks noChangeAspect="1"/>
          </p:cNvPicPr>
          <p:nvPr/>
        </p:nvPicPr>
        <p:blipFill>
          <a:blip r:embed="rId6"/>
          <a:stretch>
            <a:fillRect/>
          </a:stretch>
        </p:blipFill>
        <p:spPr>
          <a:xfrm>
            <a:off x="6143366" y="4136573"/>
            <a:ext cx="4681151" cy="24546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851391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accel="56944" fill="hold" grpId="0" nodeType="clickEffect" p14:presetBounceEnd="52778">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calcmode="lin" valueType="num" p14:bounceEnd="52778">
                                          <p:cBhvr additive="base">
                                            <p:cTn id="14" dur="720" fill="hold"/>
                                            <p:tgtEl>
                                              <p:spTgt spid="17"/>
                                            </p:tgtEl>
                                            <p:attrNameLst>
                                              <p:attrName>ppt_x</p:attrName>
                                            </p:attrNameLst>
                                          </p:cBhvr>
                                          <p:tavLst>
                                            <p:tav tm="0">
                                              <p:val>
                                                <p:strVal val="1+#ppt_w/2"/>
                                              </p:val>
                                            </p:tav>
                                            <p:tav tm="100000">
                                              <p:val>
                                                <p:strVal val="#ppt_x"/>
                                              </p:val>
                                            </p:tav>
                                          </p:tavLst>
                                        </p:anim>
                                        <p:anim calcmode="lin" valueType="num" p14:bounceEnd="52778">
                                          <p:cBhvr additive="base">
                                            <p:cTn id="15" dur="720" fill="hold"/>
                                            <p:tgtEl>
                                              <p:spTgt spid="17"/>
                                            </p:tgtEl>
                                            <p:attrNameLst>
                                              <p:attrName>ppt_y</p:attrName>
                                            </p:attrNameLst>
                                          </p:cBhvr>
                                          <p:tavLst>
                                            <p:tav tm="0">
                                              <p:val>
                                                <p:strVal val="#ppt_y"/>
                                              </p:val>
                                            </p:tav>
                                            <p:tav tm="100000">
                                              <p:val>
                                                <p:strVal val="#ppt_y"/>
                                              </p:val>
                                            </p:tav>
                                          </p:tavLst>
                                        </p:anim>
                                      </p:childTnLst>
                                    </p:cTn>
                                  </p:par>
                                  <p:par>
                                    <p:cTn id="16" presetID="1" presetClass="mediacall" presetSubtype="0" fill="hold" nodeType="withEffect">
                                      <p:stCondLst>
                                        <p:cond delay="0"/>
                                      </p:stCondLst>
                                      <p:childTnLst>
                                        <p:cmd type="call" cmd="playFrom(0.0)">
                                          <p:cBhvr>
                                            <p:cTn id="17" dur="15612" fill="hold"/>
                                            <p:tgtEl>
                                              <p:spTgt spid="16"/>
                                            </p:tgtEl>
                                          </p:cBhvr>
                                        </p:cmd>
                                      </p:childTnLst>
                                    </p:cTn>
                                  </p:par>
                                </p:childTnLst>
                              </p:cTn>
                            </p:par>
                            <p:par>
                              <p:cTn id="18" fill="hold">
                                <p:stCondLst>
                                  <p:cond delay="15612"/>
                                </p:stCondLst>
                                <p:childTnLst>
                                  <p:par>
                                    <p:cTn id="19" presetID="31"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3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31" fill="hold" display="0">
                      <p:stCondLst>
                        <p:cond delay="indefinite"/>
                      </p:stCondLst>
                      <p:endCondLst>
                        <p:cond evt="onStopAudio" delay="0">
                          <p:tgtEl>
                            <p:sldTgt/>
                          </p:tgtEl>
                        </p:cond>
                      </p:endCondLst>
                    </p:cTn>
                    <p:tgtEl>
                      <p:spTgt spid="16"/>
                    </p:tgtEl>
                  </p:cMediaNode>
                </p:audio>
              </p:childTnLst>
            </p:cTn>
          </p:par>
        </p:tnLst>
        <p:bldLst>
          <p:bldP spid="8"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accel="56944" fill="hold" grpId="0" nodeType="click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720" fill="hold"/>
                                            <p:tgtEl>
                                              <p:spTgt spid="17"/>
                                            </p:tgtEl>
                                            <p:attrNameLst>
                                              <p:attrName>ppt_x</p:attrName>
                                            </p:attrNameLst>
                                          </p:cBhvr>
                                          <p:tavLst>
                                            <p:tav tm="0">
                                              <p:val>
                                                <p:strVal val="1+#ppt_w/2"/>
                                              </p:val>
                                            </p:tav>
                                            <p:tav tm="100000">
                                              <p:val>
                                                <p:strVal val="#ppt_x"/>
                                              </p:val>
                                            </p:tav>
                                          </p:tavLst>
                                        </p:anim>
                                        <p:anim calcmode="lin" valueType="num">
                                          <p:cBhvr additive="base">
                                            <p:cTn id="15" dur="720" fill="hold"/>
                                            <p:tgtEl>
                                              <p:spTgt spid="17"/>
                                            </p:tgtEl>
                                            <p:attrNameLst>
                                              <p:attrName>ppt_y</p:attrName>
                                            </p:attrNameLst>
                                          </p:cBhvr>
                                          <p:tavLst>
                                            <p:tav tm="0">
                                              <p:val>
                                                <p:strVal val="#ppt_y"/>
                                              </p:val>
                                            </p:tav>
                                            <p:tav tm="100000">
                                              <p:val>
                                                <p:strVal val="#ppt_y"/>
                                              </p:val>
                                            </p:tav>
                                          </p:tavLst>
                                        </p:anim>
                                      </p:childTnLst>
                                    </p:cTn>
                                  </p:par>
                                  <p:par>
                                    <p:cTn id="16" presetID="1" presetClass="mediacall" presetSubtype="0" fill="hold" nodeType="withEffect">
                                      <p:stCondLst>
                                        <p:cond delay="0"/>
                                      </p:stCondLst>
                                      <p:childTnLst>
                                        <p:cmd type="call" cmd="playFrom(0.0)">
                                          <p:cBhvr>
                                            <p:cTn id="17" dur="15612" fill="hold"/>
                                            <p:tgtEl>
                                              <p:spTgt spid="16"/>
                                            </p:tgtEl>
                                          </p:cBhvr>
                                        </p:cmd>
                                      </p:childTnLst>
                                    </p:cTn>
                                  </p:par>
                                </p:childTnLst>
                              </p:cTn>
                            </p:par>
                            <p:par>
                              <p:cTn id="18" fill="hold">
                                <p:stCondLst>
                                  <p:cond delay="15612"/>
                                </p:stCondLst>
                                <p:childTnLst>
                                  <p:par>
                                    <p:cTn id="19" presetID="31"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fltVal val="0"/>
                                              </p:val>
                                            </p:tav>
                                            <p:tav tm="100000">
                                              <p:val>
                                                <p:strVal val="#ppt_w"/>
                                              </p:val>
                                            </p:tav>
                                          </p:tavLst>
                                        </p:anim>
                                        <p:anim calcmode="lin" valueType="num">
                                          <p:cBhvr>
                                            <p:cTn id="22" dur="1000" fill="hold"/>
                                            <p:tgtEl>
                                              <p:spTgt spid="3"/>
                                            </p:tgtEl>
                                            <p:attrNameLst>
                                              <p:attrName>ppt_h</p:attrName>
                                            </p:attrNameLst>
                                          </p:cBhvr>
                                          <p:tavLst>
                                            <p:tav tm="0">
                                              <p:val>
                                                <p:fltVal val="0"/>
                                              </p:val>
                                            </p:tav>
                                            <p:tav tm="100000">
                                              <p:val>
                                                <p:strVal val="#ppt_h"/>
                                              </p:val>
                                            </p:tav>
                                          </p:tavLst>
                                        </p:anim>
                                        <p:anim calcmode="lin" valueType="num">
                                          <p:cBhvr>
                                            <p:cTn id="23" dur="1000" fill="hold"/>
                                            <p:tgtEl>
                                              <p:spTgt spid="3"/>
                                            </p:tgtEl>
                                            <p:attrNameLst>
                                              <p:attrName>style.rotation</p:attrName>
                                            </p:attrNameLst>
                                          </p:cBhvr>
                                          <p:tavLst>
                                            <p:tav tm="0">
                                              <p:val>
                                                <p:fltVal val="90"/>
                                              </p:val>
                                            </p:tav>
                                            <p:tav tm="100000">
                                              <p:val>
                                                <p:fltVal val="0"/>
                                              </p:val>
                                            </p:tav>
                                          </p:tavLst>
                                        </p:anim>
                                        <p:animEffect transition="in" filter="fade">
                                          <p:cBhvr>
                                            <p:cTn id="24" dur="1000"/>
                                            <p:tgtEl>
                                              <p:spTgt spid="3"/>
                                            </p:tgtEl>
                                          </p:cBhvr>
                                        </p:animEffect>
                                      </p:childTnLst>
                                    </p:cTn>
                                  </p:par>
                                  <p:par>
                                    <p:cTn id="25" presetID="3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31" fill="hold" display="0">
                      <p:stCondLst>
                        <p:cond delay="indefinite"/>
                      </p:stCondLst>
                      <p:endCondLst>
                        <p:cond evt="onStopAudio" delay="0">
                          <p:tgtEl>
                            <p:sldTgt/>
                          </p:tgtEl>
                        </p:cond>
                      </p:endCondLst>
                    </p:cTn>
                    <p:tgtEl>
                      <p:spTgt spid="16"/>
                    </p:tgtEl>
                  </p:cMediaNode>
                </p:audio>
              </p:childTnLst>
            </p:cTn>
          </p:par>
        </p:tnLst>
        <p:bldLst>
          <p:bldP spid="8" grpId="0"/>
          <p:bldP spid="1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7414" y="1653383"/>
            <a:ext cx="6638243" cy="456565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0661" y="719706"/>
            <a:ext cx="2962275" cy="475297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8" name="Group 67"/>
          <p:cNvGrpSpPr/>
          <p:nvPr/>
        </p:nvGrpSpPr>
        <p:grpSpPr>
          <a:xfrm>
            <a:off x="1878013" y="5588794"/>
            <a:ext cx="6268943" cy="520655"/>
            <a:chOff x="1878013" y="5588794"/>
            <a:chExt cx="6268943" cy="520655"/>
          </a:xfrm>
        </p:grpSpPr>
        <p:sp>
          <p:nvSpPr>
            <p:cNvPr id="12" name="Rectangle 11"/>
            <p:cNvSpPr>
              <a:spLocks noChangeArrowheads="1"/>
            </p:cNvSpPr>
            <p:nvPr/>
          </p:nvSpPr>
          <p:spPr bwMode="auto">
            <a:xfrm>
              <a:off x="1878013" y="5588794"/>
              <a:ext cx="1641476" cy="52065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r>
                <a:rPr lang="en-US" sz="2800" b="1" dirty="0">
                  <a:solidFill>
                    <a:srgbClr val="FAFD00"/>
                  </a:solidFill>
                  <a:effectLst>
                    <a:outerShdw blurRad="50800" dist="38100" dir="13500000" algn="br" rotWithShape="0">
                      <a:prstClr val="black">
                        <a:alpha val="40000"/>
                      </a:prstClr>
                    </a:outerShdw>
                  </a:effectLst>
                </a:rPr>
                <a:t>Nominal</a:t>
              </a:r>
            </a:p>
          </p:txBody>
        </p:sp>
        <p:sp>
          <p:nvSpPr>
            <p:cNvPr id="15" name="Rectangle 14"/>
            <p:cNvSpPr>
              <a:spLocks noChangeArrowheads="1"/>
            </p:cNvSpPr>
            <p:nvPr/>
          </p:nvSpPr>
          <p:spPr bwMode="auto">
            <a:xfrm>
              <a:off x="3560763" y="5687219"/>
              <a:ext cx="4586193"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dir="13500000" algn="br" rotWithShape="0">
                      <a:prstClr val="black">
                        <a:alpha val="40000"/>
                      </a:prstClr>
                    </a:outerShdw>
                  </a:effectLst>
                </a:rPr>
                <a:t>Attributes are only named; weakest</a:t>
              </a:r>
            </a:p>
          </p:txBody>
        </p:sp>
      </p:grpSp>
      <p:grpSp>
        <p:nvGrpSpPr>
          <p:cNvPr id="66" name="Group 65"/>
          <p:cNvGrpSpPr/>
          <p:nvPr/>
        </p:nvGrpSpPr>
        <p:grpSpPr>
          <a:xfrm>
            <a:off x="4087813" y="4064794"/>
            <a:ext cx="4586534" cy="520655"/>
            <a:chOff x="4087813" y="4064794"/>
            <a:chExt cx="4586534" cy="520655"/>
          </a:xfrm>
        </p:grpSpPr>
        <p:sp>
          <p:nvSpPr>
            <p:cNvPr id="13" name="Rectangle 12"/>
            <p:cNvSpPr>
              <a:spLocks noChangeArrowheads="1"/>
            </p:cNvSpPr>
            <p:nvPr/>
          </p:nvSpPr>
          <p:spPr bwMode="auto">
            <a:xfrm>
              <a:off x="4087813" y="4064794"/>
              <a:ext cx="1474764" cy="52065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r>
                <a:rPr lang="en-US" sz="2800" b="1" dirty="0">
                  <a:solidFill>
                    <a:srgbClr val="FAFD00"/>
                  </a:solidFill>
                  <a:effectLst>
                    <a:outerShdw blurRad="50800" dist="38100" dir="13500000" algn="br" rotWithShape="0">
                      <a:prstClr val="black">
                        <a:alpha val="40000"/>
                      </a:prstClr>
                    </a:outerShdw>
                  </a:effectLst>
                </a:rPr>
                <a:t>Interval</a:t>
              </a:r>
            </a:p>
          </p:txBody>
        </p:sp>
        <p:sp>
          <p:nvSpPr>
            <p:cNvPr id="17" name="Rectangle 16"/>
            <p:cNvSpPr>
              <a:spLocks noChangeArrowheads="1"/>
            </p:cNvSpPr>
            <p:nvPr/>
          </p:nvSpPr>
          <p:spPr bwMode="auto">
            <a:xfrm>
              <a:off x="5694363" y="4163219"/>
              <a:ext cx="2979984"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dir="13500000" algn="br" rotWithShape="0">
                      <a:prstClr val="black">
                        <a:alpha val="40000"/>
                      </a:prstClr>
                    </a:outerShdw>
                  </a:effectLst>
                </a:rPr>
                <a:t>Distance is meaningful</a:t>
              </a:r>
            </a:p>
          </p:txBody>
        </p:sp>
      </p:grpSp>
      <p:grpSp>
        <p:nvGrpSpPr>
          <p:cNvPr id="65" name="Group 64"/>
          <p:cNvGrpSpPr/>
          <p:nvPr/>
        </p:nvGrpSpPr>
        <p:grpSpPr>
          <a:xfrm>
            <a:off x="5502955" y="3306424"/>
            <a:ext cx="2914310" cy="515938"/>
            <a:chOff x="5502955" y="3306424"/>
            <a:chExt cx="2914310" cy="515938"/>
          </a:xfrm>
        </p:grpSpPr>
        <p:sp>
          <p:nvSpPr>
            <p:cNvPr id="14" name="Rectangle 13"/>
            <p:cNvSpPr>
              <a:spLocks noChangeArrowheads="1"/>
            </p:cNvSpPr>
            <p:nvPr/>
          </p:nvSpPr>
          <p:spPr bwMode="auto">
            <a:xfrm>
              <a:off x="5502955" y="3306424"/>
              <a:ext cx="1071562" cy="515938"/>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r>
                <a:rPr lang="en-US" sz="2800" b="1" dirty="0">
                  <a:solidFill>
                    <a:srgbClr val="FAFD00"/>
                  </a:solidFill>
                  <a:effectLst>
                    <a:outerShdw blurRad="50800" dist="38100" dir="13500000" algn="br" rotWithShape="0">
                      <a:prstClr val="black">
                        <a:alpha val="40000"/>
                      </a:prstClr>
                    </a:outerShdw>
                  </a:effectLst>
                </a:rPr>
                <a:t>Ratio</a:t>
              </a:r>
            </a:p>
          </p:txBody>
        </p:sp>
        <p:sp>
          <p:nvSpPr>
            <p:cNvPr id="18" name="Rectangle 17"/>
            <p:cNvSpPr>
              <a:spLocks noChangeArrowheads="1"/>
            </p:cNvSpPr>
            <p:nvPr/>
          </p:nvSpPr>
          <p:spPr bwMode="auto">
            <a:xfrm>
              <a:off x="6556715" y="3371057"/>
              <a:ext cx="1860550"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dir="13500000" algn="br" rotWithShape="0">
                      <a:prstClr val="black">
                        <a:alpha val="40000"/>
                      </a:prstClr>
                    </a:outerShdw>
                  </a:effectLst>
                </a:rPr>
                <a:t>Absolute zero</a:t>
              </a:r>
            </a:p>
          </p:txBody>
        </p:sp>
      </p:grpSp>
      <p:grpSp>
        <p:nvGrpSpPr>
          <p:cNvPr id="67" name="Group 66"/>
          <p:cNvGrpSpPr/>
          <p:nvPr/>
        </p:nvGrpSpPr>
        <p:grpSpPr>
          <a:xfrm>
            <a:off x="3027363" y="4750594"/>
            <a:ext cx="4976125" cy="520655"/>
            <a:chOff x="3027363" y="4750594"/>
            <a:chExt cx="4976125" cy="520655"/>
          </a:xfrm>
        </p:grpSpPr>
        <p:sp>
          <p:nvSpPr>
            <p:cNvPr id="16" name="Rectangle 15"/>
            <p:cNvSpPr>
              <a:spLocks noChangeArrowheads="1"/>
            </p:cNvSpPr>
            <p:nvPr/>
          </p:nvSpPr>
          <p:spPr bwMode="auto">
            <a:xfrm>
              <a:off x="4627563" y="4849019"/>
              <a:ext cx="3375925" cy="397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2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8100" dir="13500000" algn="br" rotWithShape="0">
                      <a:prstClr val="black">
                        <a:alpha val="40000"/>
                      </a:prstClr>
                    </a:outerShdw>
                  </a:effectLst>
                </a:rPr>
                <a:t>Attributes can be ordered</a:t>
              </a:r>
            </a:p>
          </p:txBody>
        </p:sp>
        <p:sp>
          <p:nvSpPr>
            <p:cNvPr id="64" name="Rectangle 63"/>
            <p:cNvSpPr>
              <a:spLocks noChangeArrowheads="1"/>
            </p:cNvSpPr>
            <p:nvPr/>
          </p:nvSpPr>
          <p:spPr bwMode="auto">
            <a:xfrm>
              <a:off x="3027363" y="4750594"/>
              <a:ext cx="1461940" cy="520655"/>
            </a:xfrm>
            <a:prstGeom prst="rect">
              <a:avLst/>
            </a:prstGeom>
            <a:solidFill>
              <a:schemeClr val="bg1"/>
            </a:solidFill>
            <a:ln>
              <a:noFill/>
            </a:ln>
            <a:effectLst>
              <a:prstShdw prst="shdw17" dist="17961" dir="2700000">
                <a:schemeClr val="bg1">
                  <a:gamma/>
                  <a:shade val="60000"/>
                  <a:invGamma/>
                </a:schemeClr>
              </a:prstShdw>
            </a:effectLst>
            <a:extLst>
              <a:ext uri="{91240B29-F687-4F45-9708-019B960494DF}">
                <a14:hiddenLine xmlns:a14="http://schemas.microsoft.com/office/drawing/2010/main" w="12700">
                  <a:solidFill>
                    <a:schemeClr val="tx1"/>
                  </a:solidFill>
                  <a:miter lim="800000"/>
                  <a:headEnd/>
                  <a:tailEnd/>
                </a14:hiddenLine>
              </a:ext>
            </a:extLst>
          </p:spPr>
          <p:txBody>
            <a:bodyPr wrap="none" lIns="90488" tIns="44450" rIns="90488" bIns="44450">
              <a:spAutoFit/>
            </a:bodyPr>
            <a:lstStyle/>
            <a:p>
              <a:r>
                <a:rPr lang="en-US" sz="2800" b="1">
                  <a:solidFill>
                    <a:srgbClr val="FAFD00"/>
                  </a:solidFill>
                  <a:effectLst>
                    <a:outerShdw blurRad="50800" dist="38100" dir="13500000" algn="br" rotWithShape="0">
                      <a:prstClr val="black">
                        <a:alpha val="40000"/>
                      </a:prstClr>
                    </a:outerShdw>
                  </a:effectLst>
                </a:rPr>
                <a:t>Ordinal</a:t>
              </a:r>
            </a:p>
          </p:txBody>
        </p:sp>
      </p:grpSp>
    </p:spTree>
    <p:extLst>
      <p:ext uri="{BB962C8B-B14F-4D97-AF65-F5344CB8AC3E}">
        <p14:creationId xmlns:p14="http://schemas.microsoft.com/office/powerpoint/2010/main" val="23072027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fill="hold"/>
                                        <p:tgtEl>
                                          <p:spTgt spid="67"/>
                                        </p:tgtEl>
                                        <p:attrNameLst>
                                          <p:attrName>ppt_x</p:attrName>
                                        </p:attrNameLst>
                                      </p:cBhvr>
                                      <p:tavLst>
                                        <p:tav tm="0">
                                          <p:val>
                                            <p:strVal val="1+#ppt_w/2"/>
                                          </p:val>
                                        </p:tav>
                                        <p:tav tm="100000">
                                          <p:val>
                                            <p:strVal val="#ppt_x"/>
                                          </p:val>
                                        </p:tav>
                                      </p:tavLst>
                                    </p:anim>
                                    <p:anim calcmode="lin" valueType="num">
                                      <p:cBhvr additive="base">
                                        <p:cTn id="14" dur="500" fill="hold"/>
                                        <p:tgtEl>
                                          <p:spTgt spid="6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fill="hold"/>
                                        <p:tgtEl>
                                          <p:spTgt spid="66"/>
                                        </p:tgtEl>
                                        <p:attrNameLst>
                                          <p:attrName>ppt_x</p:attrName>
                                        </p:attrNameLst>
                                      </p:cBhvr>
                                      <p:tavLst>
                                        <p:tav tm="0">
                                          <p:val>
                                            <p:strVal val="1+#ppt_w/2"/>
                                          </p:val>
                                        </p:tav>
                                        <p:tav tm="100000">
                                          <p:val>
                                            <p:strVal val="#ppt_x"/>
                                          </p:val>
                                        </p:tav>
                                      </p:tavLst>
                                    </p:anim>
                                    <p:anim calcmode="lin" valueType="num">
                                      <p:cBhvr additive="base">
                                        <p:cTn id="20" dur="5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500" fill="hold"/>
                                        <p:tgtEl>
                                          <p:spTgt spid="65"/>
                                        </p:tgtEl>
                                        <p:attrNameLst>
                                          <p:attrName>ppt_x</p:attrName>
                                        </p:attrNameLst>
                                      </p:cBhvr>
                                      <p:tavLst>
                                        <p:tav tm="0">
                                          <p:val>
                                            <p:strVal val="1+#ppt_w/2"/>
                                          </p:val>
                                        </p:tav>
                                        <p:tav tm="100000">
                                          <p:val>
                                            <p:strVal val="#ppt_x"/>
                                          </p:val>
                                        </p:tav>
                                      </p:tavLst>
                                    </p:anim>
                                    <p:anim calcmode="lin" valueType="num">
                                      <p:cBhvr additive="base">
                                        <p:cTn id="26" dur="500" fill="hold"/>
                                        <p:tgtEl>
                                          <p:spTgt spid="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882" y="0"/>
            <a:ext cx="9404723" cy="783771"/>
          </a:xfrm>
        </p:spPr>
        <p:txBody>
          <a:bodyPr/>
          <a:lstStyle/>
          <a:p>
            <a:r>
              <a:rPr lang="en-US" dirty="0" smtClean="0"/>
              <a:t>Basic Skills and Concepts</a:t>
            </a:r>
            <a:endParaRPr lang="en-US" dirty="0"/>
          </a:p>
        </p:txBody>
      </p:sp>
      <p:sp>
        <p:nvSpPr>
          <p:cNvPr id="3" name="Content Placeholder 2"/>
          <p:cNvSpPr>
            <a:spLocks noGrp="1"/>
          </p:cNvSpPr>
          <p:nvPr>
            <p:ph idx="1"/>
          </p:nvPr>
        </p:nvSpPr>
        <p:spPr>
          <a:xfrm>
            <a:off x="203426" y="725714"/>
            <a:ext cx="10275888" cy="5979885"/>
          </a:xfrm>
        </p:spPr>
        <p:txBody>
          <a:bodyPr>
            <a:normAutofit fontScale="92500" lnSpcReduction="10000"/>
          </a:bodyPr>
          <a:lstStyle/>
          <a:p>
            <a:pPr marL="457200" indent="-457200">
              <a:buFont typeface="+mj-lt"/>
              <a:buAutoNum type="arabicPeriod"/>
            </a:pPr>
            <a:r>
              <a:rPr lang="en-US" dirty="0" smtClean="0"/>
              <a:t>Name each level of measurement for which the data can be qualitative.</a:t>
            </a:r>
          </a:p>
          <a:p>
            <a:pPr marL="457200" indent="-457200">
              <a:buFont typeface="+mj-lt"/>
              <a:buAutoNum type="arabicPeriod"/>
            </a:pPr>
            <a:r>
              <a:rPr lang="en-US" dirty="0"/>
              <a:t>Name each level of measurement for which the data can be </a:t>
            </a:r>
            <a:r>
              <a:rPr lang="en-US" dirty="0" smtClean="0"/>
              <a:t>quantitative.</a:t>
            </a:r>
          </a:p>
          <a:p>
            <a:pPr marL="0" indent="0">
              <a:buNone/>
            </a:pPr>
            <a:r>
              <a:rPr lang="en-US" dirty="0" smtClean="0"/>
              <a:t>TRUE OR FALSE</a:t>
            </a:r>
          </a:p>
          <a:p>
            <a:pPr marL="457200" indent="-457200">
              <a:buFont typeface="+mj-lt"/>
              <a:buAutoNum type="arabicPeriod"/>
            </a:pPr>
            <a:r>
              <a:rPr lang="en-US" dirty="0" smtClean="0"/>
              <a:t>Data at the nominal level are qualitative only.</a:t>
            </a:r>
          </a:p>
          <a:p>
            <a:pPr marL="457200" indent="-457200">
              <a:buFont typeface="+mj-lt"/>
              <a:buAutoNum type="arabicPeriod"/>
            </a:pPr>
            <a:r>
              <a:rPr lang="en-US" dirty="0" smtClean="0"/>
              <a:t>For the data at the ratio level , zero entries represent position only and are not inherent zeros.</a:t>
            </a:r>
          </a:p>
          <a:p>
            <a:pPr marL="457200" indent="-457200">
              <a:buFont typeface="+mj-lt"/>
              <a:buAutoNum type="arabicPeriod"/>
            </a:pPr>
            <a:r>
              <a:rPr lang="en-US" dirty="0" smtClean="0"/>
              <a:t>Data at the ordinal level are quantitative only.</a:t>
            </a:r>
          </a:p>
          <a:p>
            <a:pPr marL="457200" indent="-457200">
              <a:buFont typeface="+mj-lt"/>
              <a:buAutoNum type="arabicPeriod"/>
            </a:pPr>
            <a:r>
              <a:rPr lang="en-US" dirty="0" smtClean="0"/>
              <a:t>For the data in the interval level, you cannot calculate meaningful differences between data entries.</a:t>
            </a:r>
          </a:p>
          <a:p>
            <a:pPr marL="0" indent="0">
              <a:buNone/>
            </a:pPr>
            <a:r>
              <a:rPr lang="en-US" dirty="0"/>
              <a:t>CLASSIFY THE FOLLOWING AS TO QUALITATIVE OR QUANTITATIVE MEASUREMENT. THEN STATE THE LEVEL OF MEASUREMENT. </a:t>
            </a:r>
            <a:endParaRPr lang="en-US" dirty="0" smtClean="0"/>
          </a:p>
          <a:p>
            <a:pPr marL="457200" indent="-457200">
              <a:buFont typeface="+mj-lt"/>
              <a:buAutoNum type="arabicPeriod"/>
            </a:pPr>
            <a:r>
              <a:rPr lang="en-US" dirty="0"/>
              <a:t>Eye Color (blue, brown, green, hazel)</a:t>
            </a:r>
          </a:p>
          <a:p>
            <a:pPr marL="457200" indent="-457200">
              <a:buFont typeface="+mj-lt"/>
              <a:buAutoNum type="arabicPeriod"/>
            </a:pPr>
            <a:r>
              <a:rPr lang="en-US" dirty="0"/>
              <a:t>Rating scale (poor, good, </a:t>
            </a:r>
            <a:r>
              <a:rPr lang="en-US" dirty="0" smtClean="0"/>
              <a:t>excellent)</a:t>
            </a:r>
          </a:p>
          <a:p>
            <a:pPr marL="457200" indent="-457200">
              <a:buFont typeface="+mj-lt"/>
              <a:buAutoNum type="arabicPeriod"/>
            </a:pPr>
            <a:r>
              <a:rPr lang="en-US" dirty="0" smtClean="0"/>
              <a:t>Salary</a:t>
            </a:r>
            <a:endParaRPr lang="en-US" dirty="0"/>
          </a:p>
          <a:p>
            <a:pPr marL="457200" indent="-457200">
              <a:buFont typeface="+mj-lt"/>
              <a:buAutoNum type="arabicPeriod"/>
            </a:pPr>
            <a:r>
              <a:rPr lang="en-US" dirty="0" smtClean="0"/>
              <a:t>Age</a:t>
            </a:r>
          </a:p>
          <a:p>
            <a:pPr marL="457200" indent="-457200">
              <a:buFont typeface="+mj-lt"/>
              <a:buAutoNum type="arabicPeriod"/>
            </a:pPr>
            <a:r>
              <a:rPr lang="en-US" dirty="0" smtClean="0"/>
              <a:t>Ranking of high school football teams in Missouri</a:t>
            </a:r>
          </a:p>
        </p:txBody>
      </p:sp>
      <p:sp>
        <p:nvSpPr>
          <p:cNvPr id="4" name="Content Placeholder 2"/>
          <p:cNvSpPr txBox="1">
            <a:spLocks/>
          </p:cNvSpPr>
          <p:nvPr/>
        </p:nvSpPr>
        <p:spPr>
          <a:xfrm>
            <a:off x="9913258" y="1230301"/>
            <a:ext cx="2090056" cy="526228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a:lstStyle>
          <a:p>
            <a:pPr marL="457200" indent="-457200">
              <a:buFont typeface="+mj-lt"/>
              <a:buAutoNum type="arabicPeriod"/>
            </a:pPr>
            <a:r>
              <a:rPr lang="en-US" sz="1600" dirty="0" smtClean="0"/>
              <a:t>Nominal and Ordinal</a:t>
            </a:r>
          </a:p>
          <a:p>
            <a:pPr marL="457200" indent="-457200">
              <a:buFont typeface="+mj-lt"/>
              <a:buAutoNum type="arabicPeriod"/>
            </a:pPr>
            <a:r>
              <a:rPr lang="en-US" sz="1600" dirty="0" smtClean="0"/>
              <a:t>Interval and Ratio</a:t>
            </a:r>
          </a:p>
          <a:p>
            <a:pPr marL="457200" indent="-457200">
              <a:buFont typeface="+mj-lt"/>
              <a:buAutoNum type="arabicPeriod"/>
            </a:pPr>
            <a:r>
              <a:rPr lang="en-US" sz="1600" dirty="0" smtClean="0"/>
              <a:t>True</a:t>
            </a:r>
          </a:p>
          <a:p>
            <a:pPr marL="457200" indent="-457200">
              <a:buFont typeface="+mj-lt"/>
              <a:buAutoNum type="arabicPeriod"/>
            </a:pPr>
            <a:r>
              <a:rPr lang="en-US" sz="1600" dirty="0" smtClean="0"/>
              <a:t>False</a:t>
            </a:r>
          </a:p>
          <a:p>
            <a:pPr marL="457200" indent="-457200">
              <a:buFont typeface="+mj-lt"/>
              <a:buAutoNum type="arabicPeriod"/>
            </a:pPr>
            <a:r>
              <a:rPr lang="en-US" sz="1600" dirty="0" smtClean="0"/>
              <a:t>False</a:t>
            </a:r>
          </a:p>
          <a:p>
            <a:pPr marL="457200" indent="-457200">
              <a:buFont typeface="+mj-lt"/>
              <a:buAutoNum type="arabicPeriod"/>
            </a:pPr>
            <a:r>
              <a:rPr lang="en-US" sz="1600" dirty="0" smtClean="0"/>
              <a:t>False</a:t>
            </a:r>
          </a:p>
          <a:p>
            <a:pPr marL="457200" indent="-457200">
              <a:buFont typeface="+mj-lt"/>
              <a:buAutoNum type="arabicPeriod"/>
            </a:pPr>
            <a:r>
              <a:rPr lang="en-US" sz="1600" dirty="0" smtClean="0"/>
              <a:t>Nominal/Qualitative</a:t>
            </a:r>
          </a:p>
          <a:p>
            <a:pPr marL="457200" indent="-457200">
              <a:buFont typeface="+mj-lt"/>
              <a:buAutoNum type="arabicPeriod"/>
            </a:pPr>
            <a:r>
              <a:rPr lang="en-US" sz="1600" dirty="0" smtClean="0"/>
              <a:t>Ordinal/ </a:t>
            </a:r>
            <a:r>
              <a:rPr lang="en-US" sz="1600" dirty="0" err="1" smtClean="0"/>
              <a:t>Qualitaive</a:t>
            </a:r>
            <a:endParaRPr lang="en-US" sz="1600" dirty="0" smtClean="0"/>
          </a:p>
          <a:p>
            <a:pPr marL="457200" indent="-457200">
              <a:buFont typeface="+mj-lt"/>
              <a:buAutoNum type="arabicPeriod"/>
            </a:pPr>
            <a:r>
              <a:rPr lang="en-US" sz="1600" dirty="0" smtClean="0"/>
              <a:t>Ratio/Quantitative</a:t>
            </a:r>
          </a:p>
          <a:p>
            <a:pPr marL="457200" indent="-457200">
              <a:buFont typeface="+mj-lt"/>
              <a:buAutoNum type="arabicPeriod"/>
            </a:pPr>
            <a:r>
              <a:rPr lang="en-US" sz="1600" dirty="0" smtClean="0"/>
              <a:t>Ratio/ Quantitative</a:t>
            </a:r>
          </a:p>
          <a:p>
            <a:pPr marL="457200" indent="-457200">
              <a:buFont typeface="+mj-lt"/>
              <a:buAutoNum type="arabicPeriod"/>
            </a:pPr>
            <a:r>
              <a:rPr lang="en-US" sz="1600" dirty="0" smtClean="0"/>
              <a:t>Ordinal/Quantitative</a:t>
            </a:r>
          </a:p>
          <a:p>
            <a:pPr marL="457200" indent="-457200">
              <a:buFont typeface="+mj-lt"/>
              <a:buAutoNum type="arabicPeriod"/>
            </a:pPr>
            <a:endParaRPr lang="en-US" sz="1600" dirty="0" smtClean="0"/>
          </a:p>
        </p:txBody>
      </p:sp>
    </p:spTree>
    <p:extLst>
      <p:ext uri="{BB962C8B-B14F-4D97-AF65-F5344CB8AC3E}">
        <p14:creationId xmlns:p14="http://schemas.microsoft.com/office/powerpoint/2010/main" val="33119009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
                                            <p:txEl>
                                              <p:pRg st="0" end="0"/>
                                            </p:txEl>
                                          </p:spTgt>
                                        </p:tgtEl>
                                        <p:attrNameLst>
                                          <p:attrName>style.visibility</p:attrName>
                                        </p:attrNameLst>
                                      </p:cBhvr>
                                      <p:to>
                                        <p:strVal val="visible"/>
                                      </p:to>
                                    </p:set>
                                    <p:anim calcmode="lin" valueType="num">
                                      <p:cBhvr additive="base">
                                        <p:cTn id="8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
                                            <p:txEl>
                                              <p:pRg st="1" end="1"/>
                                            </p:txEl>
                                          </p:spTgt>
                                        </p:tgtEl>
                                        <p:attrNameLst>
                                          <p:attrName>style.visibility</p:attrName>
                                        </p:attrNameLst>
                                      </p:cBhvr>
                                      <p:to>
                                        <p:strVal val="visible"/>
                                      </p:to>
                                    </p:set>
                                    <p:anim calcmode="lin" valueType="num">
                                      <p:cBhvr additive="base">
                                        <p:cTn id="9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
                                            <p:txEl>
                                              <p:pRg st="2" end="2"/>
                                            </p:txEl>
                                          </p:spTgt>
                                        </p:tgtEl>
                                        <p:attrNameLst>
                                          <p:attrName>style.visibility</p:attrName>
                                        </p:attrNameLst>
                                      </p:cBhvr>
                                      <p:to>
                                        <p:strVal val="visible"/>
                                      </p:to>
                                    </p:set>
                                    <p:anim calcmode="lin" valueType="num">
                                      <p:cBhvr additive="base">
                                        <p:cTn id="97"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
                                            <p:txEl>
                                              <p:pRg st="3" end="3"/>
                                            </p:txEl>
                                          </p:spTgt>
                                        </p:tgtEl>
                                        <p:attrNameLst>
                                          <p:attrName>style.visibility</p:attrName>
                                        </p:attrNameLst>
                                      </p:cBhvr>
                                      <p:to>
                                        <p:strVal val="visible"/>
                                      </p:to>
                                    </p:set>
                                    <p:anim calcmode="lin" valueType="num">
                                      <p:cBhvr additive="base">
                                        <p:cTn id="10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
                                            <p:txEl>
                                              <p:pRg st="4" end="4"/>
                                            </p:txEl>
                                          </p:spTgt>
                                        </p:tgtEl>
                                        <p:attrNameLst>
                                          <p:attrName>style.visibility</p:attrName>
                                        </p:attrNameLst>
                                      </p:cBhvr>
                                      <p:to>
                                        <p:strVal val="visible"/>
                                      </p:to>
                                    </p:set>
                                    <p:anim calcmode="lin" valueType="num">
                                      <p:cBhvr additive="base">
                                        <p:cTn id="10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4">
                                            <p:txEl>
                                              <p:pRg st="5" end="5"/>
                                            </p:txEl>
                                          </p:spTgt>
                                        </p:tgtEl>
                                        <p:attrNameLst>
                                          <p:attrName>style.visibility</p:attrName>
                                        </p:attrNameLst>
                                      </p:cBhvr>
                                      <p:to>
                                        <p:strVal val="visible"/>
                                      </p:to>
                                    </p:set>
                                    <p:anim calcmode="lin" valueType="num">
                                      <p:cBhvr additive="base">
                                        <p:cTn id="11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
                                            <p:txEl>
                                              <p:pRg st="6" end="6"/>
                                            </p:txEl>
                                          </p:spTgt>
                                        </p:tgtEl>
                                        <p:attrNameLst>
                                          <p:attrName>style.visibility</p:attrName>
                                        </p:attrNameLst>
                                      </p:cBhvr>
                                      <p:to>
                                        <p:strVal val="visible"/>
                                      </p:to>
                                    </p:set>
                                    <p:anim calcmode="lin" valueType="num">
                                      <p:cBhvr additive="base">
                                        <p:cTn id="12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
                                            <p:txEl>
                                              <p:pRg st="7" end="7"/>
                                            </p:txEl>
                                          </p:spTgt>
                                        </p:tgtEl>
                                        <p:attrNameLst>
                                          <p:attrName>style.visibility</p:attrName>
                                        </p:attrNameLst>
                                      </p:cBhvr>
                                      <p:to>
                                        <p:strVal val="visible"/>
                                      </p:to>
                                    </p:set>
                                    <p:anim calcmode="lin" valueType="num">
                                      <p:cBhvr additive="base">
                                        <p:cTn id="1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
                                            <p:txEl>
                                              <p:pRg st="8" end="8"/>
                                            </p:txEl>
                                          </p:spTgt>
                                        </p:tgtEl>
                                        <p:attrNameLst>
                                          <p:attrName>style.visibility</p:attrName>
                                        </p:attrNameLst>
                                      </p:cBhvr>
                                      <p:to>
                                        <p:strVal val="visible"/>
                                      </p:to>
                                    </p:set>
                                    <p:anim calcmode="lin" valueType="num">
                                      <p:cBhvr additive="base">
                                        <p:cTn id="133"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4">
                                            <p:txEl>
                                              <p:pRg st="9" end="9"/>
                                            </p:txEl>
                                          </p:spTgt>
                                        </p:tgtEl>
                                        <p:attrNameLst>
                                          <p:attrName>style.visibility</p:attrName>
                                        </p:attrNameLst>
                                      </p:cBhvr>
                                      <p:to>
                                        <p:strVal val="visible"/>
                                      </p:to>
                                    </p:set>
                                    <p:anim calcmode="lin" valueType="num">
                                      <p:cBhvr additive="base">
                                        <p:cTn id="139"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
                                            <p:txEl>
                                              <p:pRg st="10" end="10"/>
                                            </p:txEl>
                                          </p:spTgt>
                                        </p:tgtEl>
                                        <p:attrNameLst>
                                          <p:attrName>style.visibility</p:attrName>
                                        </p:attrNameLst>
                                      </p:cBhvr>
                                      <p:to>
                                        <p:strVal val="visible"/>
                                      </p:to>
                                    </p:set>
                                    <p:anim calcmode="lin" valueType="num">
                                      <p:cBhvr additive="base">
                                        <p:cTn id="145"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146"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064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descr="Pink tissue paper"/>
          <p:cNvSpPr txBox="1">
            <a:spLocks noChangeArrowheads="1"/>
          </p:cNvSpPr>
          <p:nvPr/>
        </p:nvSpPr>
        <p:spPr bwMode="auto">
          <a:xfrm>
            <a:off x="478971" y="304801"/>
            <a:ext cx="2380343" cy="58477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3200" b="1" dirty="0" smtClean="0">
                <a:ln/>
                <a:solidFill>
                  <a:schemeClr val="accent3"/>
                </a:solidFill>
                <a:latin typeface="+mn-lt"/>
              </a:rPr>
              <a:t>Recaps:</a:t>
            </a:r>
            <a:endParaRPr lang="en-US" sz="3200" b="1" dirty="0">
              <a:ln/>
              <a:solidFill>
                <a:schemeClr val="accent3"/>
              </a:solidFill>
              <a:latin typeface="+mn-lt"/>
            </a:endParaRPr>
          </a:p>
        </p:txBody>
      </p:sp>
      <p:sp>
        <p:nvSpPr>
          <p:cNvPr id="9" name="Text Box 4" descr="Pink tissue paper"/>
          <p:cNvSpPr txBox="1">
            <a:spLocks noChangeArrowheads="1"/>
          </p:cNvSpPr>
          <p:nvPr/>
        </p:nvSpPr>
        <p:spPr bwMode="auto">
          <a:xfrm>
            <a:off x="573315" y="962408"/>
            <a:ext cx="6698342" cy="46166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2400" b="1" dirty="0" smtClean="0">
                <a:ln/>
                <a:solidFill>
                  <a:schemeClr val="accent3"/>
                </a:solidFill>
                <a:latin typeface="+mn-lt"/>
              </a:rPr>
              <a:t>What is the two branches of Statistics?</a:t>
            </a:r>
            <a:endParaRPr lang="en-US" sz="2400" b="1" dirty="0">
              <a:ln/>
              <a:solidFill>
                <a:schemeClr val="accent3"/>
              </a:solidFill>
              <a:latin typeface="+mn-lt"/>
            </a:endParaRPr>
          </a:p>
        </p:txBody>
      </p:sp>
      <p:sp>
        <p:nvSpPr>
          <p:cNvPr id="10" name="Text Box 4" descr="Pink tissue paper"/>
          <p:cNvSpPr txBox="1">
            <a:spLocks noChangeArrowheads="1"/>
          </p:cNvSpPr>
          <p:nvPr/>
        </p:nvSpPr>
        <p:spPr bwMode="auto">
          <a:xfrm>
            <a:off x="6473373" y="945102"/>
            <a:ext cx="4528456" cy="461665"/>
          </a:xfrm>
          <a:prstGeom prst="rect">
            <a:avLst/>
          </a:prstGeom>
          <a:noFill/>
          <a:ln w="9525">
            <a:noFill/>
            <a:miter lim="800000"/>
            <a:headEnd/>
            <a:tailEnd/>
          </a:ln>
          <a:effectLst/>
        </p:spPr>
        <p:txBody>
          <a:bodyPr wrap="square">
            <a:spAutoFit/>
          </a:bodyPr>
          <a:lstStyle/>
          <a:p>
            <a:pPr eaLnBrk="1" hangingPunct="1">
              <a:spcBef>
                <a:spcPct val="50000"/>
              </a:spcBef>
              <a:defRPr/>
            </a:pPr>
            <a:r>
              <a:rPr lang="en-US"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Descriptive and Inferential</a:t>
            </a:r>
            <a:endParaRPr lang="en-US"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
        <p:nvSpPr>
          <p:cNvPr id="11" name="Text Box 4" descr="Pink tissue paper"/>
          <p:cNvSpPr txBox="1">
            <a:spLocks noChangeArrowheads="1"/>
          </p:cNvSpPr>
          <p:nvPr/>
        </p:nvSpPr>
        <p:spPr bwMode="auto">
          <a:xfrm>
            <a:off x="573315" y="1424073"/>
            <a:ext cx="6698342" cy="46166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2400" b="1" dirty="0" smtClean="0">
                <a:ln/>
                <a:solidFill>
                  <a:schemeClr val="accent3"/>
                </a:solidFill>
                <a:latin typeface="+mn-lt"/>
              </a:rPr>
              <a:t>What is the two Data Sets?</a:t>
            </a:r>
            <a:endParaRPr lang="en-US" sz="2400" b="1" dirty="0">
              <a:ln/>
              <a:solidFill>
                <a:schemeClr val="accent3"/>
              </a:solidFill>
              <a:latin typeface="+mn-lt"/>
            </a:endParaRPr>
          </a:p>
        </p:txBody>
      </p:sp>
      <p:sp>
        <p:nvSpPr>
          <p:cNvPr id="12" name="Text Box 4" descr="Pink tissue paper"/>
          <p:cNvSpPr txBox="1">
            <a:spLocks noChangeArrowheads="1"/>
          </p:cNvSpPr>
          <p:nvPr/>
        </p:nvSpPr>
        <p:spPr bwMode="auto">
          <a:xfrm>
            <a:off x="6524168" y="1355971"/>
            <a:ext cx="4528456" cy="461665"/>
          </a:xfrm>
          <a:prstGeom prst="rect">
            <a:avLst/>
          </a:prstGeom>
          <a:noFill/>
          <a:ln w="9525">
            <a:noFill/>
            <a:miter lim="800000"/>
            <a:headEnd/>
            <a:tailEnd/>
          </a:ln>
          <a:effectLst/>
        </p:spPr>
        <p:txBody>
          <a:bodyPr wrap="square">
            <a:spAutoFit/>
          </a:bodyPr>
          <a:lstStyle/>
          <a:p>
            <a:pPr eaLnBrk="1" hangingPunct="1">
              <a:spcBef>
                <a:spcPct val="50000"/>
              </a:spcBef>
              <a:defRPr/>
            </a:pPr>
            <a:r>
              <a:rPr lang="en-US"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Population and Sample</a:t>
            </a:r>
            <a:endParaRPr lang="en-US"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
        <p:nvSpPr>
          <p:cNvPr id="13" name="Text Box 4" descr="Pink tissue paper"/>
          <p:cNvSpPr txBox="1">
            <a:spLocks noChangeArrowheads="1"/>
          </p:cNvSpPr>
          <p:nvPr/>
        </p:nvSpPr>
        <p:spPr bwMode="auto">
          <a:xfrm>
            <a:off x="573315" y="1823774"/>
            <a:ext cx="6698342" cy="46166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2400" b="1" dirty="0" smtClean="0">
                <a:ln/>
                <a:solidFill>
                  <a:schemeClr val="accent3"/>
                </a:solidFill>
                <a:latin typeface="+mn-lt"/>
              </a:rPr>
              <a:t>What is the two types of Data ?</a:t>
            </a:r>
            <a:endParaRPr lang="en-US" sz="2400" b="1" dirty="0">
              <a:ln/>
              <a:solidFill>
                <a:schemeClr val="accent3"/>
              </a:solidFill>
              <a:latin typeface="+mn-lt"/>
            </a:endParaRPr>
          </a:p>
        </p:txBody>
      </p:sp>
      <p:sp>
        <p:nvSpPr>
          <p:cNvPr id="14" name="Text Box 4" descr="Pink tissue paper"/>
          <p:cNvSpPr txBox="1">
            <a:spLocks noChangeArrowheads="1"/>
          </p:cNvSpPr>
          <p:nvPr/>
        </p:nvSpPr>
        <p:spPr bwMode="auto">
          <a:xfrm>
            <a:off x="6509654" y="1752603"/>
            <a:ext cx="5203376" cy="461665"/>
          </a:xfrm>
          <a:prstGeom prst="rect">
            <a:avLst/>
          </a:prstGeom>
          <a:noFill/>
          <a:ln w="9525">
            <a:noFill/>
            <a:miter lim="800000"/>
            <a:headEnd/>
            <a:tailEnd/>
          </a:ln>
          <a:effectLst/>
        </p:spPr>
        <p:txBody>
          <a:bodyPr wrap="square">
            <a:spAutoFit/>
          </a:bodyPr>
          <a:lstStyle/>
          <a:p>
            <a:pPr eaLnBrk="1" hangingPunct="1">
              <a:spcBef>
                <a:spcPct val="50000"/>
              </a:spcBef>
              <a:defRPr/>
            </a:pPr>
            <a:r>
              <a:rPr lang="en-US"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Qualitative and Quantitative</a:t>
            </a:r>
            <a:endParaRPr lang="en-US"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
        <p:nvSpPr>
          <p:cNvPr id="15" name="Text Box 4" descr="Pink tissue paper"/>
          <p:cNvSpPr txBox="1">
            <a:spLocks noChangeArrowheads="1"/>
          </p:cNvSpPr>
          <p:nvPr/>
        </p:nvSpPr>
        <p:spPr bwMode="auto">
          <a:xfrm>
            <a:off x="602343" y="2244128"/>
            <a:ext cx="6698342" cy="46166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2400" b="1" dirty="0" smtClean="0">
                <a:ln/>
                <a:solidFill>
                  <a:schemeClr val="accent3"/>
                </a:solidFill>
                <a:latin typeface="+mn-lt"/>
              </a:rPr>
              <a:t>What is the four Level of Measurements?</a:t>
            </a:r>
            <a:endParaRPr lang="en-US" sz="2400" b="1" dirty="0">
              <a:ln/>
              <a:solidFill>
                <a:schemeClr val="accent3"/>
              </a:solidFill>
              <a:latin typeface="+mn-lt"/>
            </a:endParaRPr>
          </a:p>
        </p:txBody>
      </p:sp>
      <p:sp>
        <p:nvSpPr>
          <p:cNvPr id="16" name="Text Box 4" descr="Pink tissue paper"/>
          <p:cNvSpPr txBox="1">
            <a:spLocks noChangeArrowheads="1"/>
          </p:cNvSpPr>
          <p:nvPr/>
        </p:nvSpPr>
        <p:spPr bwMode="auto">
          <a:xfrm>
            <a:off x="6589485" y="2178258"/>
            <a:ext cx="5203376" cy="830997"/>
          </a:xfrm>
          <a:prstGeom prst="rect">
            <a:avLst/>
          </a:prstGeom>
          <a:noFill/>
          <a:ln w="9525">
            <a:noFill/>
            <a:miter lim="800000"/>
            <a:headEnd/>
            <a:tailEnd/>
          </a:ln>
          <a:effectLst/>
        </p:spPr>
        <p:txBody>
          <a:bodyPr wrap="square">
            <a:spAutoFit/>
          </a:bodyPr>
          <a:lstStyle/>
          <a:p>
            <a:pPr eaLnBrk="1" hangingPunct="1">
              <a:spcBef>
                <a:spcPct val="50000"/>
              </a:spcBef>
              <a:defRPr/>
            </a:pPr>
            <a:r>
              <a:rPr lang="en-US" sz="24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rPr>
              <a:t>Nominal, Ordinal, Interval and Ratio</a:t>
            </a:r>
            <a:endParaRPr lang="en-US" sz="24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mn-lt"/>
            </a:endParaRPr>
          </a:p>
        </p:txBody>
      </p:sp>
      <p:sp>
        <p:nvSpPr>
          <p:cNvPr id="17" name="Text Box 4" descr="Pink tissue paper"/>
          <p:cNvSpPr txBox="1">
            <a:spLocks noChangeArrowheads="1"/>
          </p:cNvSpPr>
          <p:nvPr/>
        </p:nvSpPr>
        <p:spPr bwMode="auto">
          <a:xfrm>
            <a:off x="529773" y="3009255"/>
            <a:ext cx="9722963" cy="461665"/>
          </a:xfrm>
          <a:prstGeom prst="rect">
            <a:avLst/>
          </a:prstGeom>
          <a:noFill/>
          <a:ln w="9525">
            <a:noFill/>
            <a:miter lim="800000"/>
            <a:headEnd/>
            <a:tailEnd/>
          </a:ln>
          <a:effectLst/>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spcBef>
                <a:spcPct val="50000"/>
              </a:spcBef>
              <a:defRPr/>
            </a:pPr>
            <a:r>
              <a:rPr lang="en-US" sz="2400" b="1" dirty="0" smtClean="0">
                <a:ln/>
                <a:solidFill>
                  <a:schemeClr val="accent3"/>
                </a:solidFill>
                <a:latin typeface="+mn-lt"/>
              </a:rPr>
              <a:t>Summary of </a:t>
            </a:r>
            <a:r>
              <a:rPr lang="en-US" sz="2400" b="1" dirty="0">
                <a:ln/>
                <a:solidFill>
                  <a:schemeClr val="accent3"/>
                </a:solidFill>
                <a:latin typeface="+mn-lt"/>
              </a:rPr>
              <a:t>the possible data types and levels of measurement.</a:t>
            </a:r>
          </a:p>
        </p:txBody>
      </p:sp>
      <p:grpSp>
        <p:nvGrpSpPr>
          <p:cNvPr id="18" name="Group 17"/>
          <p:cNvGrpSpPr/>
          <p:nvPr/>
        </p:nvGrpSpPr>
        <p:grpSpPr>
          <a:xfrm>
            <a:off x="602343" y="3470920"/>
            <a:ext cx="8672287" cy="3191137"/>
            <a:chOff x="1076879" y="1465941"/>
            <a:chExt cx="8672287" cy="4456222"/>
          </a:xfrm>
        </p:grpSpPr>
        <p:pic>
          <p:nvPicPr>
            <p:cNvPr id="19" name="Picture 29" descr="C:\Documents and Settings\jzimmer\My Documents\My Pictures\02-0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879" y="1465941"/>
              <a:ext cx="8672287" cy="4456222"/>
            </a:xfrm>
            <a:prstGeom prst="rect">
              <a:avLst/>
            </a:prstGeom>
            <a:ln w="38100" cap="sq">
              <a:solidFill>
                <a:srgbClr val="000000"/>
              </a:solidFill>
              <a:prstDash val="solid"/>
              <a:miter lim="800000"/>
            </a:ln>
            <a:effectLst>
              <a:outerShdw blurRad="50800" dist="38100" dir="2700000" algn="tl" rotWithShape="0">
                <a:srgbClr val="000000">
                  <a:alpha val="43000"/>
                </a:srgbClr>
              </a:outerShdw>
              <a:reflection blurRad="6350" stA="52000" endA="300" endPos="35000" dir="5400000" sy="-100000" algn="bl" rotWithShape="0"/>
            </a:effectLst>
            <a:scene3d>
              <a:camera prst="obliqueTopLeft"/>
              <a:lightRig rig="threePt" dir="t"/>
            </a:scene3d>
            <a:extLst>
              <a:ext uri="{909E8E84-426E-40DD-AFC4-6F175D3DCCD1}">
                <a14:hiddenFill xmlns:a14="http://schemas.microsoft.com/office/drawing/2010/main">
                  <a:solidFill>
                    <a:srgbClr val="FFFFFF"/>
                  </a:solidFill>
                </a14:hiddenFill>
              </a:ext>
            </a:extLst>
          </p:spPr>
        </p:pic>
        <p:cxnSp>
          <p:nvCxnSpPr>
            <p:cNvPr id="20" name="Straight Connector 19"/>
            <p:cNvCxnSpPr/>
            <p:nvPr/>
          </p:nvCxnSpPr>
          <p:spPr>
            <a:xfrm flipV="1">
              <a:off x="6125029" y="3694052"/>
              <a:ext cx="2002971" cy="674750"/>
            </a:xfrm>
            <a:prstGeom prst="line">
              <a:avLst/>
            </a:prstGeom>
            <a:ln w="38100">
              <a:solidFill>
                <a:srgbClr val="DF1FA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058485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28000">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28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28000">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14:bounceEnd="28000">
                                          <p:cBhvr additive="base">
                                            <p:cTn id="13" dur="500" fill="hold"/>
                                            <p:tgtEl>
                                              <p:spTgt spid="9"/>
                                            </p:tgtEl>
                                            <p:attrNameLst>
                                              <p:attrName>ppt_x</p:attrName>
                                            </p:attrNameLst>
                                          </p:cBhvr>
                                          <p:tavLst>
                                            <p:tav tm="0">
                                              <p:val>
                                                <p:strVal val="1+#ppt_w/2"/>
                                              </p:val>
                                            </p:tav>
                                            <p:tav tm="100000">
                                              <p:val>
                                                <p:strVal val="#ppt_x"/>
                                              </p:val>
                                            </p:tav>
                                          </p:tavLst>
                                        </p:anim>
                                        <p:anim calcmode="lin" valueType="num" p14:bounceEnd="28000">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14:presetBounceEnd="28000">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14:bounceEnd="28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28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14:presetBounceEnd="28000">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14:bounceEnd="28000">
                                          <p:cBhvr additive="base">
                                            <p:cTn id="25" dur="500" fill="hold"/>
                                            <p:tgtEl>
                                              <p:spTgt spid="11"/>
                                            </p:tgtEl>
                                            <p:attrNameLst>
                                              <p:attrName>ppt_x</p:attrName>
                                            </p:attrNameLst>
                                          </p:cBhvr>
                                          <p:tavLst>
                                            <p:tav tm="0">
                                              <p:val>
                                                <p:strVal val="1+#ppt_w/2"/>
                                              </p:val>
                                            </p:tav>
                                            <p:tav tm="100000">
                                              <p:val>
                                                <p:strVal val="#ppt_x"/>
                                              </p:val>
                                            </p:tav>
                                          </p:tavLst>
                                        </p:anim>
                                        <p:anim calcmode="lin" valueType="num" p14:bounceEnd="28000">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14:presetBounceEnd="28000">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 calcmode="lin" valueType="num" p14:bounceEnd="28000">
                                          <p:cBhvr additive="base">
                                            <p:cTn id="31" dur="500" fill="hold"/>
                                            <p:tgtEl>
                                              <p:spTgt spid="12"/>
                                            </p:tgtEl>
                                            <p:attrNameLst>
                                              <p:attrName>ppt_x</p:attrName>
                                            </p:attrNameLst>
                                          </p:cBhvr>
                                          <p:tavLst>
                                            <p:tav tm="0">
                                              <p:val>
                                                <p:strVal val="1+#ppt_w/2"/>
                                              </p:val>
                                            </p:tav>
                                            <p:tav tm="100000">
                                              <p:val>
                                                <p:strVal val="#ppt_x"/>
                                              </p:val>
                                            </p:tav>
                                          </p:tavLst>
                                        </p:anim>
                                        <p:anim calcmode="lin" valueType="num" p14:bounceEnd="28000">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14:presetBounceEnd="28000">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14:bounceEnd="28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28000">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14:presetBounceEnd="28000">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14:bounceEnd="28000">
                                          <p:cBhvr additive="base">
                                            <p:cTn id="43" dur="500" fill="hold"/>
                                            <p:tgtEl>
                                              <p:spTgt spid="14"/>
                                            </p:tgtEl>
                                            <p:attrNameLst>
                                              <p:attrName>ppt_x</p:attrName>
                                            </p:attrNameLst>
                                          </p:cBhvr>
                                          <p:tavLst>
                                            <p:tav tm="0">
                                              <p:val>
                                                <p:strVal val="1+#ppt_w/2"/>
                                              </p:val>
                                            </p:tav>
                                            <p:tav tm="100000">
                                              <p:val>
                                                <p:strVal val="#ppt_x"/>
                                              </p:val>
                                            </p:tav>
                                          </p:tavLst>
                                        </p:anim>
                                        <p:anim calcmode="lin" valueType="num" p14:bounceEnd="28000">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14:presetBounceEnd="28000">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14:bounceEnd="28000">
                                          <p:cBhvr additive="base">
                                            <p:cTn id="49" dur="500" fill="hold"/>
                                            <p:tgtEl>
                                              <p:spTgt spid="15"/>
                                            </p:tgtEl>
                                            <p:attrNameLst>
                                              <p:attrName>ppt_x</p:attrName>
                                            </p:attrNameLst>
                                          </p:cBhvr>
                                          <p:tavLst>
                                            <p:tav tm="0">
                                              <p:val>
                                                <p:strVal val="1+#ppt_w/2"/>
                                              </p:val>
                                            </p:tav>
                                            <p:tav tm="100000">
                                              <p:val>
                                                <p:strVal val="#ppt_x"/>
                                              </p:val>
                                            </p:tav>
                                          </p:tavLst>
                                        </p:anim>
                                        <p:anim calcmode="lin" valueType="num" p14:bounceEnd="28000">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14:presetBounceEnd="28000">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14:bounceEnd="28000">
                                          <p:cBhvr additive="base">
                                            <p:cTn id="55"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accel="70000" fill="hold" nodeType="clickEffect" p14:presetBounceEnd="78000">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14:bounceEnd="78000">
                                          <p:cBhvr additive="base">
                                            <p:cTn id="67" dur="500" fill="hold"/>
                                            <p:tgtEl>
                                              <p:spTgt spid="18"/>
                                            </p:tgtEl>
                                            <p:attrNameLst>
                                              <p:attrName>ppt_x</p:attrName>
                                            </p:attrNameLst>
                                          </p:cBhvr>
                                          <p:tavLst>
                                            <p:tav tm="0">
                                              <p:val>
                                                <p:strVal val="1+#ppt_w/2"/>
                                              </p:val>
                                            </p:tav>
                                            <p:tav tm="100000">
                                              <p:val>
                                                <p:strVal val="#ppt_x"/>
                                              </p:val>
                                            </p:tav>
                                          </p:tavLst>
                                        </p:anim>
                                        <p:anim calcmode="lin" valueType="num" p14:bounceEnd="78000">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iterate type="lt">
                                        <p:tmPct val="10000"/>
                                      </p:iterate>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iterate type="lt">
                                        <p:tmPct val="10000"/>
                                      </p:iterate>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accel="7000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500" fill="hold"/>
                                            <p:tgtEl>
                                              <p:spTgt spid="18"/>
                                            </p:tgtEl>
                                            <p:attrNameLst>
                                              <p:attrName>ppt_x</p:attrName>
                                            </p:attrNameLst>
                                          </p:cBhvr>
                                          <p:tavLst>
                                            <p:tav tm="0">
                                              <p:val>
                                                <p:strVal val="1+#ppt_w/2"/>
                                              </p:val>
                                            </p:tav>
                                            <p:tav tm="100000">
                                              <p:val>
                                                <p:strVal val="#ppt_x"/>
                                              </p:val>
                                            </p:tav>
                                          </p:tavLst>
                                        </p:anim>
                                        <p:anim calcmode="lin" valueType="num">
                                          <p:cBhvr additive="base">
                                            <p:cTn id="6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6" grpId="0"/>
          <p:bldP spid="1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54" y="264033"/>
            <a:ext cx="9404723" cy="870756"/>
          </a:xfrm>
        </p:spPr>
        <p:txBody>
          <a:bodyPr/>
          <a:lstStyle/>
          <a:p>
            <a:r>
              <a:rPr lang="en-PH" dirty="0" smtClean="0"/>
              <a:t>Introduction to Statistics</a:t>
            </a:r>
            <a:endParaRPr lang="en-PH" dirty="0"/>
          </a:p>
        </p:txBody>
      </p:sp>
      <p:sp>
        <p:nvSpPr>
          <p:cNvPr id="4" name="Title 1"/>
          <p:cNvSpPr txBox="1">
            <a:spLocks/>
          </p:cNvSpPr>
          <p:nvPr/>
        </p:nvSpPr>
        <p:spPr>
          <a:xfrm>
            <a:off x="756644" y="1333026"/>
            <a:ext cx="5862973"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t>Experimental Design</a:t>
            </a:r>
            <a:endParaRPr lang="en-PH" b="1" dirty="0"/>
          </a:p>
        </p:txBody>
      </p:sp>
      <p:sp>
        <p:nvSpPr>
          <p:cNvPr id="6" name="Title 1"/>
          <p:cNvSpPr txBox="1">
            <a:spLocks/>
          </p:cNvSpPr>
          <p:nvPr/>
        </p:nvSpPr>
        <p:spPr>
          <a:xfrm>
            <a:off x="888775" y="2223948"/>
            <a:ext cx="4301585"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Objectives:</a:t>
            </a:r>
            <a:endParaRPr lang="en-PH"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itle 1"/>
          <p:cNvSpPr txBox="1">
            <a:spLocks/>
          </p:cNvSpPr>
          <p:nvPr/>
        </p:nvSpPr>
        <p:spPr>
          <a:xfrm>
            <a:off x="845233" y="2940650"/>
            <a:ext cx="9838786"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Identify the types of </a:t>
            </a:r>
            <a:r>
              <a:rPr lang="en-PH" b="1" i="1" dirty="0" smtClean="0"/>
              <a:t>data collection</a:t>
            </a:r>
            <a:endParaRPr lang="en-PH" b="1" i="1" dirty="0"/>
          </a:p>
        </p:txBody>
      </p:sp>
      <p:sp>
        <p:nvSpPr>
          <p:cNvPr id="8" name="Title 1"/>
          <p:cNvSpPr txBox="1">
            <a:spLocks/>
          </p:cNvSpPr>
          <p:nvPr/>
        </p:nvSpPr>
        <p:spPr>
          <a:xfrm>
            <a:off x="888775" y="3791038"/>
            <a:ext cx="9838786"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Determine the </a:t>
            </a:r>
            <a:r>
              <a:rPr lang="en-PH" b="1" i="1" dirty="0" smtClean="0"/>
              <a:t>Sample Size “n”</a:t>
            </a:r>
            <a:endParaRPr lang="en-PH" b="1" i="1" dirty="0"/>
          </a:p>
        </p:txBody>
      </p:sp>
      <p:sp>
        <p:nvSpPr>
          <p:cNvPr id="10" name="Title 1"/>
          <p:cNvSpPr txBox="1">
            <a:spLocks/>
          </p:cNvSpPr>
          <p:nvPr/>
        </p:nvSpPr>
        <p:spPr>
          <a:xfrm>
            <a:off x="888775" y="4529964"/>
            <a:ext cx="10940368"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Identify the types of </a:t>
            </a:r>
            <a:r>
              <a:rPr lang="en-PH" b="1" i="1" dirty="0" smtClean="0"/>
              <a:t>Sampling Techniques</a:t>
            </a:r>
            <a:endParaRPr lang="en-PH" b="1" i="1" dirty="0"/>
          </a:p>
        </p:txBody>
      </p:sp>
    </p:spTree>
    <p:extLst>
      <p:ext uri="{BB962C8B-B14F-4D97-AF65-F5344CB8AC3E}">
        <p14:creationId xmlns:p14="http://schemas.microsoft.com/office/powerpoint/2010/main" val="31898103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6000" fill="hold" grpId="0" nodeType="clickEffect" p14:presetBounceEnd="40000">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36000" fill="hold" grpId="0" nodeType="clickEffect" p14:presetBounceEnd="40000">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14:bounceEnd="40000">
                                          <p:cBhvr additive="base">
                                            <p:cTn id="13"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36000" fill="hold" grpId="0" nodeType="clickEffect" p14:presetBounceEnd="40000">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14:bounceEnd="40000">
                                          <p:cBhvr additive="base">
                                            <p:cTn id="19"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36000" fill="hold" grpId="0" nodeType="clickEffect" p14:presetBounceEnd="40000">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14:bounceEnd="40000">
                                          <p:cBhvr additive="base">
                                            <p:cTn id="25"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36000" fill="hold" grpId="0" nodeType="clickEffect" p14:presetBounceEnd="40000">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14:bounceEnd="40000">
                                          <p:cBhvr additive="base">
                                            <p:cTn id="31"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600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36000" fill="hold" grpId="0" nodeType="click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36000" fill="hold" grpId="0" nodeType="click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accel="36000" fill="hold" grpId="0" nodeType="click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accel="36000" fill="hold" grpId="0" nodeType="clickEffect">
                                      <p:stCondLst>
                                        <p:cond delay="0"/>
                                      </p:stCondLst>
                                      <p:iterate type="lt">
                                        <p:tmPct val="10000"/>
                                      </p:iterate>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1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Experimental Design</a:t>
            </a:r>
            <a:endParaRPr lang="en-PH" dirty="0"/>
          </a:p>
        </p:txBody>
      </p:sp>
      <p:sp>
        <p:nvSpPr>
          <p:cNvPr id="3" name="Content Placeholder 2"/>
          <p:cNvSpPr>
            <a:spLocks noGrp="1"/>
          </p:cNvSpPr>
          <p:nvPr>
            <p:ph idx="1"/>
          </p:nvPr>
        </p:nvSpPr>
        <p:spPr>
          <a:xfrm>
            <a:off x="875201" y="1311514"/>
            <a:ext cx="10011102" cy="3977178"/>
          </a:xfrm>
        </p:spPr>
        <p:txBody>
          <a:bodyPr>
            <a:noAutofit/>
          </a:bodyPr>
          <a:lstStyle/>
          <a:p>
            <a:r>
              <a:rPr lang="en-PH" sz="2400" dirty="0" smtClean="0"/>
              <a:t>The goal of every statistical study is to collect data and then use the data to make a decision. Any decision you make using the result of statistical study is only as good as the process used to obtain the data.</a:t>
            </a:r>
          </a:p>
          <a:p>
            <a:endParaRPr lang="en-PH" sz="2400" dirty="0" smtClean="0"/>
          </a:p>
          <a:p>
            <a:r>
              <a:rPr lang="en-PH" sz="2400" dirty="0" smtClean="0"/>
              <a:t>Before you interpret the results of a study, you should determine whether or not  the results are valid. In other words, you should be familiar with how to design a statistical study.</a:t>
            </a:r>
          </a:p>
          <a:p>
            <a:endParaRPr lang="en-PH" sz="2400" dirty="0"/>
          </a:p>
        </p:txBody>
      </p:sp>
    </p:spTree>
    <p:extLst>
      <p:ext uri="{BB962C8B-B14F-4D97-AF65-F5344CB8AC3E}">
        <p14:creationId xmlns:p14="http://schemas.microsoft.com/office/powerpoint/2010/main" val="188272645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1" nodeType="clickEffect">
                                  <p:stCondLst>
                                    <p:cond delay="0"/>
                                  </p:stCondLst>
                                  <p:iterate type="lt">
                                    <p:tmPct val="10000"/>
                                  </p:iterate>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anim calcmode="lin" valueType="num">
                                      <p:cBhvr>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44741"/>
          </a:xfrm>
        </p:spPr>
        <p:txBody>
          <a:bodyPr/>
          <a:lstStyle/>
          <a:p>
            <a:r>
              <a:rPr lang="en-PH" dirty="0" smtClean="0"/>
              <a:t>Data Collection</a:t>
            </a:r>
            <a:endParaRPr lang="en-PH" dirty="0"/>
          </a:p>
        </p:txBody>
      </p:sp>
      <p:sp>
        <p:nvSpPr>
          <p:cNvPr id="3" name="Content Placeholder 2"/>
          <p:cNvSpPr>
            <a:spLocks noGrp="1"/>
          </p:cNvSpPr>
          <p:nvPr>
            <p:ph idx="1"/>
          </p:nvPr>
        </p:nvSpPr>
        <p:spPr>
          <a:xfrm>
            <a:off x="1103313" y="2052919"/>
            <a:ext cx="5952396" cy="3371698"/>
          </a:xfrm>
        </p:spPr>
        <p:txBody>
          <a:bodyPr>
            <a:normAutofit/>
          </a:bodyPr>
          <a:lstStyle/>
          <a:p>
            <a:r>
              <a:rPr lang="en-PH" sz="3200" dirty="0" smtClean="0"/>
              <a:t>Take a </a:t>
            </a:r>
            <a:r>
              <a:rPr lang="en-PH" sz="3200" i="1" u="sng" dirty="0" smtClean="0"/>
              <a:t>Census</a:t>
            </a:r>
          </a:p>
          <a:p>
            <a:r>
              <a:rPr lang="en-PH" sz="3200" dirty="0" smtClean="0"/>
              <a:t>Use </a:t>
            </a:r>
            <a:r>
              <a:rPr lang="en-PH" sz="3200" i="1" u="sng" dirty="0" smtClean="0"/>
              <a:t>Sampling</a:t>
            </a:r>
          </a:p>
          <a:p>
            <a:r>
              <a:rPr lang="en-PH" sz="3200" dirty="0" smtClean="0"/>
              <a:t>Use a </a:t>
            </a:r>
            <a:r>
              <a:rPr lang="en-PH" sz="3200" i="1" u="sng" dirty="0" smtClean="0"/>
              <a:t>Simulation</a:t>
            </a:r>
          </a:p>
          <a:p>
            <a:r>
              <a:rPr lang="en-PH" sz="3200" dirty="0" smtClean="0"/>
              <a:t>Perform an </a:t>
            </a:r>
            <a:r>
              <a:rPr lang="en-PH" sz="3200" i="1" u="sng" dirty="0" smtClean="0"/>
              <a:t>Experiment</a:t>
            </a:r>
            <a:endParaRPr lang="en-PH" sz="3200" i="1" u="sng" dirty="0"/>
          </a:p>
        </p:txBody>
      </p:sp>
    </p:spTree>
    <p:extLst>
      <p:ext uri="{BB962C8B-B14F-4D97-AF65-F5344CB8AC3E}">
        <p14:creationId xmlns:p14="http://schemas.microsoft.com/office/powerpoint/2010/main" val="5158364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220491"/>
            <a:ext cx="9354231" cy="863464"/>
          </a:xfrm>
        </p:spPr>
        <p:txBody>
          <a:bodyPr/>
          <a:lstStyle/>
          <a:p>
            <a:r>
              <a:rPr lang="en-US" sz="4000" dirty="0" smtClean="0"/>
              <a:t>Chapter 1: Introduction to Statistics</a:t>
            </a:r>
            <a:endParaRPr lang="en-US" sz="4000" dirty="0"/>
          </a:p>
        </p:txBody>
      </p:sp>
      <p:sp>
        <p:nvSpPr>
          <p:cNvPr id="4" name="Title 1"/>
          <p:cNvSpPr txBox="1">
            <a:spLocks/>
          </p:cNvSpPr>
          <p:nvPr/>
        </p:nvSpPr>
        <p:spPr>
          <a:xfrm>
            <a:off x="624340" y="808319"/>
            <a:ext cx="935423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2: Descriptive Statistics</a:t>
            </a:r>
            <a:endParaRPr lang="en-US" sz="4000" dirty="0"/>
          </a:p>
        </p:txBody>
      </p:sp>
      <p:sp>
        <p:nvSpPr>
          <p:cNvPr id="5" name="Title 1"/>
          <p:cNvSpPr txBox="1">
            <a:spLocks/>
          </p:cNvSpPr>
          <p:nvPr/>
        </p:nvSpPr>
        <p:spPr>
          <a:xfrm>
            <a:off x="609822" y="1454205"/>
            <a:ext cx="935423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3: Probability</a:t>
            </a:r>
            <a:endParaRPr lang="en-US" sz="4000" dirty="0"/>
          </a:p>
        </p:txBody>
      </p:sp>
      <p:sp>
        <p:nvSpPr>
          <p:cNvPr id="6" name="Title 1"/>
          <p:cNvSpPr txBox="1">
            <a:spLocks/>
          </p:cNvSpPr>
          <p:nvPr/>
        </p:nvSpPr>
        <p:spPr>
          <a:xfrm>
            <a:off x="609825" y="2052988"/>
            <a:ext cx="935423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4: Discrete Probability</a:t>
            </a:r>
            <a:endParaRPr lang="en-US" sz="4000" dirty="0"/>
          </a:p>
        </p:txBody>
      </p:sp>
      <p:sp>
        <p:nvSpPr>
          <p:cNvPr id="7" name="Title 1"/>
          <p:cNvSpPr txBox="1">
            <a:spLocks/>
          </p:cNvSpPr>
          <p:nvPr/>
        </p:nvSpPr>
        <p:spPr>
          <a:xfrm>
            <a:off x="624340" y="2723419"/>
            <a:ext cx="1095806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5: Normal Probability Distribution</a:t>
            </a:r>
            <a:endParaRPr lang="en-US" sz="4000" dirty="0"/>
          </a:p>
        </p:txBody>
      </p:sp>
      <p:sp>
        <p:nvSpPr>
          <p:cNvPr id="8" name="Title 1"/>
          <p:cNvSpPr txBox="1">
            <a:spLocks/>
          </p:cNvSpPr>
          <p:nvPr/>
        </p:nvSpPr>
        <p:spPr>
          <a:xfrm>
            <a:off x="624339" y="3286702"/>
            <a:ext cx="935423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6: Confidence Interval</a:t>
            </a:r>
            <a:endParaRPr lang="en-US" sz="4000" dirty="0"/>
          </a:p>
        </p:txBody>
      </p:sp>
      <p:sp>
        <p:nvSpPr>
          <p:cNvPr id="9" name="Title 1"/>
          <p:cNvSpPr txBox="1">
            <a:spLocks/>
          </p:cNvSpPr>
          <p:nvPr/>
        </p:nvSpPr>
        <p:spPr>
          <a:xfrm>
            <a:off x="609822" y="3953440"/>
            <a:ext cx="11371718"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7: </a:t>
            </a:r>
            <a:r>
              <a:rPr lang="en-US" sz="3600" dirty="0" smtClean="0"/>
              <a:t>Hypothesis Testing with One Sample</a:t>
            </a:r>
            <a:endParaRPr lang="en-US" sz="3600" dirty="0"/>
          </a:p>
        </p:txBody>
      </p:sp>
      <p:sp>
        <p:nvSpPr>
          <p:cNvPr id="10" name="Title 1"/>
          <p:cNvSpPr txBox="1">
            <a:spLocks/>
          </p:cNvSpPr>
          <p:nvPr/>
        </p:nvSpPr>
        <p:spPr>
          <a:xfrm>
            <a:off x="638854" y="4534007"/>
            <a:ext cx="11081431"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8: </a:t>
            </a:r>
            <a:r>
              <a:rPr lang="en-US" sz="3600" dirty="0"/>
              <a:t>Hypothesis Testing with </a:t>
            </a:r>
            <a:r>
              <a:rPr lang="en-US" sz="3600" dirty="0" smtClean="0"/>
              <a:t>Two Samples</a:t>
            </a:r>
            <a:endParaRPr lang="en-US" sz="3600" dirty="0"/>
          </a:p>
          <a:p>
            <a:endParaRPr lang="en-US" sz="4000" dirty="0"/>
          </a:p>
        </p:txBody>
      </p:sp>
      <p:sp>
        <p:nvSpPr>
          <p:cNvPr id="12" name="Title 1"/>
          <p:cNvSpPr txBox="1">
            <a:spLocks/>
          </p:cNvSpPr>
          <p:nvPr/>
        </p:nvSpPr>
        <p:spPr>
          <a:xfrm>
            <a:off x="617077" y="5069983"/>
            <a:ext cx="11371718"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9: Correlation and Regression</a:t>
            </a:r>
            <a:endParaRPr lang="en-US" sz="3600" dirty="0"/>
          </a:p>
        </p:txBody>
      </p:sp>
      <p:sp>
        <p:nvSpPr>
          <p:cNvPr id="13" name="Title 1"/>
          <p:cNvSpPr txBox="1">
            <a:spLocks/>
          </p:cNvSpPr>
          <p:nvPr/>
        </p:nvSpPr>
        <p:spPr>
          <a:xfrm>
            <a:off x="609822" y="5629840"/>
            <a:ext cx="11371718" cy="8634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000" dirty="0" smtClean="0"/>
              <a:t>Chapter 10: </a:t>
            </a:r>
            <a:r>
              <a:rPr lang="en-US" sz="3200" dirty="0" smtClean="0"/>
              <a:t>Chi-Square Test And the F-Distribution</a:t>
            </a:r>
            <a:endParaRPr lang="en-US" sz="3200" dirty="0"/>
          </a:p>
        </p:txBody>
      </p:sp>
    </p:spTree>
    <p:extLst>
      <p:ext uri="{BB962C8B-B14F-4D97-AF65-F5344CB8AC3E}">
        <p14:creationId xmlns:p14="http://schemas.microsoft.com/office/powerpoint/2010/main" val="2235335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20000" fill="hold" grpId="0" nodeType="clickEffect" p14:presetBounceEnd="46000">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14:bounceEnd="46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100"/>
                                </p:stCondLst>
                                <p:childTnLst>
                                  <p:par>
                                    <p:cTn id="10" presetID="2" presetClass="entr" presetSubtype="8" accel="20000" fill="hold" grpId="0" nodeType="afterEffect" p14:presetBounceEnd="46000">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14:bounceEnd="46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46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4050"/>
                                </p:stCondLst>
                                <p:childTnLst>
                                  <p:par>
                                    <p:cTn id="15" presetID="2" presetClass="entr" presetSubtype="8" accel="20000" fill="hold" grpId="0" nodeType="afterEffect" p14:presetBounceEnd="46000">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14:bounceEnd="46000">
                                          <p:cBhvr additive="base">
                                            <p:cTn id="17" dur="500" fill="hold"/>
                                            <p:tgtEl>
                                              <p:spTgt spid="5"/>
                                            </p:tgtEl>
                                            <p:attrNameLst>
                                              <p:attrName>ppt_x</p:attrName>
                                            </p:attrNameLst>
                                          </p:cBhvr>
                                          <p:tavLst>
                                            <p:tav tm="0">
                                              <p:val>
                                                <p:strVal val="0-#ppt_w/2"/>
                                              </p:val>
                                            </p:tav>
                                            <p:tav tm="100000">
                                              <p:val>
                                                <p:strVal val="#ppt_x"/>
                                              </p:val>
                                            </p:tav>
                                          </p:tavLst>
                                        </p:anim>
                                        <p:anim calcmode="lin" valueType="num" p14:bounceEnd="46000">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500"/>
                                </p:stCondLst>
                                <p:childTnLst>
                                  <p:par>
                                    <p:cTn id="20" presetID="2" presetClass="entr" presetSubtype="8" accel="20000" fill="hold" grpId="0" nodeType="afterEffect" p14:presetBounceEnd="46000">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14:bounceEnd="46000">
                                          <p:cBhvr additive="base">
                                            <p:cTn id="22" dur="500" fill="hold"/>
                                            <p:tgtEl>
                                              <p:spTgt spid="6"/>
                                            </p:tgtEl>
                                            <p:attrNameLst>
                                              <p:attrName>ppt_x</p:attrName>
                                            </p:attrNameLst>
                                          </p:cBhvr>
                                          <p:tavLst>
                                            <p:tav tm="0">
                                              <p:val>
                                                <p:strVal val="0-#ppt_w/2"/>
                                              </p:val>
                                            </p:tav>
                                            <p:tav tm="100000">
                                              <p:val>
                                                <p:strVal val="#ppt_x"/>
                                              </p:val>
                                            </p:tav>
                                          </p:tavLst>
                                        </p:anim>
                                        <p:anim calcmode="lin" valueType="num" p14:bounceEnd="46000">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7350"/>
                                </p:stCondLst>
                                <p:childTnLst>
                                  <p:par>
                                    <p:cTn id="25" presetID="2" presetClass="entr" presetSubtype="8" accel="20000" fill="hold" grpId="0" nodeType="afterEffect" p14:presetBounceEnd="46000">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14:bounceEnd="46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accel="30000" fill="hold" grpId="0" nodeType="clickEffect" p14:presetBounceEnd="56000">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14:bounceEnd="56000">
                                          <p:cBhvr additive="base">
                                            <p:cTn id="33" dur="500" fill="hold"/>
                                            <p:tgtEl>
                                              <p:spTgt spid="8"/>
                                            </p:tgtEl>
                                            <p:attrNameLst>
                                              <p:attrName>ppt_x</p:attrName>
                                            </p:attrNameLst>
                                          </p:cBhvr>
                                          <p:tavLst>
                                            <p:tav tm="0">
                                              <p:val>
                                                <p:strVal val="1+#ppt_w/2"/>
                                              </p:val>
                                            </p:tav>
                                            <p:tav tm="100000">
                                              <p:val>
                                                <p:strVal val="#ppt_x"/>
                                              </p:val>
                                            </p:tav>
                                          </p:tavLst>
                                        </p:anim>
                                        <p:anim calcmode="lin" valueType="num" p14:bounceEnd="56000">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2" presetClass="entr" presetSubtype="2" accel="30000" fill="hold" grpId="0" nodeType="afterEffect" p14:presetBounceEnd="56000">
                                      <p:stCondLst>
                                        <p:cond delay="0"/>
                                      </p:stCondLst>
                                      <p:iterate type="lt">
                                        <p:tmPct val="10000"/>
                                      </p:iterate>
                                      <p:childTnLst>
                                        <p:set>
                                          <p:cBhvr>
                                            <p:cTn id="37" dur="1" fill="hold">
                                              <p:stCondLst>
                                                <p:cond delay="0"/>
                                              </p:stCondLst>
                                            </p:cTn>
                                            <p:tgtEl>
                                              <p:spTgt spid="9"/>
                                            </p:tgtEl>
                                            <p:attrNameLst>
                                              <p:attrName>style.visibility</p:attrName>
                                            </p:attrNameLst>
                                          </p:cBhvr>
                                          <p:to>
                                            <p:strVal val="visible"/>
                                          </p:to>
                                        </p:set>
                                        <p:anim calcmode="lin" valueType="num" p14:bounceEnd="56000">
                                          <p:cBhvr additive="base">
                                            <p:cTn id="38" dur="500" fill="hold"/>
                                            <p:tgtEl>
                                              <p:spTgt spid="9"/>
                                            </p:tgtEl>
                                            <p:attrNameLst>
                                              <p:attrName>ppt_x</p:attrName>
                                            </p:attrNameLst>
                                          </p:cBhvr>
                                          <p:tavLst>
                                            <p:tav tm="0">
                                              <p:val>
                                                <p:strVal val="1+#ppt_w/2"/>
                                              </p:val>
                                            </p:tav>
                                            <p:tav tm="100000">
                                              <p:val>
                                                <p:strVal val="#ppt_x"/>
                                              </p:val>
                                            </p:tav>
                                          </p:tavLst>
                                        </p:anim>
                                        <p:anim calcmode="lin" valueType="num" p14:bounceEnd="56000">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4200"/>
                                </p:stCondLst>
                                <p:childTnLst>
                                  <p:par>
                                    <p:cTn id="41" presetID="2" presetClass="entr" presetSubtype="2" accel="30000" fill="hold" grpId="0" nodeType="afterEffect" p14:presetBounceEnd="56000">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14:bounceEnd="56000">
                                          <p:cBhvr additive="base">
                                            <p:cTn id="43" dur="500" fill="hold"/>
                                            <p:tgtEl>
                                              <p:spTgt spid="10"/>
                                            </p:tgtEl>
                                            <p:attrNameLst>
                                              <p:attrName>ppt_x</p:attrName>
                                            </p:attrNameLst>
                                          </p:cBhvr>
                                          <p:tavLst>
                                            <p:tav tm="0">
                                              <p:val>
                                                <p:strVal val="1+#ppt_w/2"/>
                                              </p:val>
                                            </p:tav>
                                            <p:tav tm="100000">
                                              <p:val>
                                                <p:strVal val="#ppt_x"/>
                                              </p:val>
                                            </p:tav>
                                          </p:tavLst>
                                        </p:anim>
                                        <p:anim calcmode="lin" valueType="num" p14:bounceEnd="56000">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6650"/>
                                </p:stCondLst>
                                <p:childTnLst>
                                  <p:par>
                                    <p:cTn id="46" presetID="2" presetClass="entr" presetSubtype="2" accel="30000" fill="hold" grpId="0" nodeType="afterEffect" p14:presetBounceEnd="56000">
                                      <p:stCondLst>
                                        <p:cond delay="0"/>
                                      </p:stCondLst>
                                      <p:iterate type="lt">
                                        <p:tmPct val="10000"/>
                                      </p:iterate>
                                      <p:childTnLst>
                                        <p:set>
                                          <p:cBhvr>
                                            <p:cTn id="47" dur="1" fill="hold">
                                              <p:stCondLst>
                                                <p:cond delay="0"/>
                                              </p:stCondLst>
                                            </p:cTn>
                                            <p:tgtEl>
                                              <p:spTgt spid="12"/>
                                            </p:tgtEl>
                                            <p:attrNameLst>
                                              <p:attrName>style.visibility</p:attrName>
                                            </p:attrNameLst>
                                          </p:cBhvr>
                                          <p:to>
                                            <p:strVal val="visible"/>
                                          </p:to>
                                        </p:set>
                                        <p:anim calcmode="lin" valueType="num" p14:bounceEnd="56000">
                                          <p:cBhvr additive="base">
                                            <p:cTn id="48" dur="5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par>
                              <p:cTn id="50" fill="hold">
                                <p:stCondLst>
                                  <p:cond delay="8750"/>
                                </p:stCondLst>
                                <p:childTnLst>
                                  <p:par>
                                    <p:cTn id="51" presetID="2" presetClass="entr" presetSubtype="2" accel="30000" fill="hold" grpId="0" nodeType="afterEffect" p14:presetBounceEnd="56000">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14:bounceEnd="56000">
                                          <p:cBhvr additive="base">
                                            <p:cTn id="53" dur="5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accel="2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2100"/>
                                </p:stCondLst>
                                <p:childTnLst>
                                  <p:par>
                                    <p:cTn id="10" presetID="2" presetClass="entr" presetSubtype="8" accel="2000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4050"/>
                                </p:stCondLst>
                                <p:childTnLst>
                                  <p:par>
                                    <p:cTn id="15" presetID="2" presetClass="entr" presetSubtype="8" accel="200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5500"/>
                                </p:stCondLst>
                                <p:childTnLst>
                                  <p:par>
                                    <p:cTn id="20" presetID="2" presetClass="entr" presetSubtype="8" accel="2000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par>
                              <p:cTn id="24" fill="hold">
                                <p:stCondLst>
                                  <p:cond delay="7350"/>
                                </p:stCondLst>
                                <p:childTnLst>
                                  <p:par>
                                    <p:cTn id="25" presetID="2" presetClass="entr" presetSubtype="8" accel="20000"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accel="30000" fill="hold" grpId="0" nodeType="click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1800"/>
                                </p:stCondLst>
                                <p:childTnLst>
                                  <p:par>
                                    <p:cTn id="36" presetID="2" presetClass="entr" presetSubtype="2" accel="30000" fill="hold" grpId="0" nodeType="afterEffect">
                                      <p:stCondLst>
                                        <p:cond delay="0"/>
                                      </p:stCondLst>
                                      <p:iterate type="lt">
                                        <p:tmPct val="10000"/>
                                      </p:iterate>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4200"/>
                                </p:stCondLst>
                                <p:childTnLst>
                                  <p:par>
                                    <p:cTn id="41" presetID="2" presetClass="entr" presetSubtype="2" accel="30000" fill="hold" grpId="0" nodeType="after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childTnLst>
                              </p:cTn>
                            </p:par>
                            <p:par>
                              <p:cTn id="45" fill="hold">
                                <p:stCondLst>
                                  <p:cond delay="6650"/>
                                </p:stCondLst>
                                <p:childTnLst>
                                  <p:par>
                                    <p:cTn id="46" presetID="2" presetClass="entr" presetSubtype="2" accel="30000" fill="hold" grpId="0" nodeType="afterEffect">
                                      <p:stCondLst>
                                        <p:cond delay="0"/>
                                      </p:stCondLst>
                                      <p:iterate type="lt">
                                        <p:tmPct val="10000"/>
                                      </p:iterate>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par>
                              <p:cTn id="50" fill="hold">
                                <p:stCondLst>
                                  <p:cond delay="8750"/>
                                </p:stCondLst>
                                <p:childTnLst>
                                  <p:par>
                                    <p:cTn id="51" presetID="2" presetClass="entr" presetSubtype="2" accel="3000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2" grpId="0"/>
          <p:bldP spid="1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843847" y="4108869"/>
            <a:ext cx="3614439" cy="26023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646111" y="452718"/>
            <a:ext cx="9404723" cy="844741"/>
          </a:xfrm>
        </p:spPr>
        <p:txBody>
          <a:bodyPr/>
          <a:lstStyle/>
          <a:p>
            <a:r>
              <a:rPr lang="en-PH" dirty="0" smtClean="0"/>
              <a:t>Data Collection</a:t>
            </a:r>
            <a:endParaRPr lang="en-PH" dirty="0"/>
          </a:p>
        </p:txBody>
      </p:sp>
      <p:sp>
        <p:nvSpPr>
          <p:cNvPr id="3" name="Content Placeholder 2"/>
          <p:cNvSpPr>
            <a:spLocks noGrp="1"/>
          </p:cNvSpPr>
          <p:nvPr>
            <p:ph idx="1"/>
          </p:nvPr>
        </p:nvSpPr>
        <p:spPr>
          <a:xfrm>
            <a:off x="880892" y="1459795"/>
            <a:ext cx="4827930" cy="628497"/>
          </a:xfrm>
        </p:spPr>
        <p:txBody>
          <a:bodyPr>
            <a:noAutofit/>
          </a:bodyPr>
          <a:lstStyle/>
          <a:p>
            <a:r>
              <a:rPr lang="en-PH" sz="4000" dirty="0" smtClean="0"/>
              <a:t>Take a </a:t>
            </a:r>
            <a:r>
              <a:rPr lang="en-PH" sz="4000" i="1" u="sng" dirty="0" smtClean="0"/>
              <a:t>Census</a:t>
            </a:r>
          </a:p>
        </p:txBody>
      </p:sp>
      <p:sp>
        <p:nvSpPr>
          <p:cNvPr id="4" name="Title 1"/>
          <p:cNvSpPr txBox="1">
            <a:spLocks/>
          </p:cNvSpPr>
          <p:nvPr/>
        </p:nvSpPr>
        <p:spPr>
          <a:xfrm>
            <a:off x="646111" y="2545129"/>
            <a:ext cx="9404723" cy="216279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dirty="0" smtClean="0"/>
              <a:t>A census is a count or measure of an entire population. Taking a census provides a complete information, but it is often costly and difficult to perform.</a:t>
            </a:r>
            <a:endParaRPr lang="en-PH" sz="3200" dirty="0"/>
          </a:p>
        </p:txBody>
      </p:sp>
    </p:spTree>
    <p:extLst>
      <p:ext uri="{BB962C8B-B14F-4D97-AF65-F5344CB8AC3E}">
        <p14:creationId xmlns:p14="http://schemas.microsoft.com/office/powerpoint/2010/main" val="22316870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44741"/>
          </a:xfrm>
        </p:spPr>
        <p:txBody>
          <a:bodyPr/>
          <a:lstStyle/>
          <a:p>
            <a:r>
              <a:rPr lang="en-PH" dirty="0" smtClean="0"/>
              <a:t>Data Collection</a:t>
            </a:r>
            <a:endParaRPr lang="en-PH" dirty="0"/>
          </a:p>
        </p:txBody>
      </p:sp>
      <p:sp>
        <p:nvSpPr>
          <p:cNvPr id="3" name="Content Placeholder 2"/>
          <p:cNvSpPr>
            <a:spLocks noGrp="1"/>
          </p:cNvSpPr>
          <p:nvPr>
            <p:ph idx="1"/>
          </p:nvPr>
        </p:nvSpPr>
        <p:spPr>
          <a:xfrm>
            <a:off x="979745" y="1398011"/>
            <a:ext cx="5952396" cy="1122767"/>
          </a:xfrm>
        </p:spPr>
        <p:txBody>
          <a:bodyPr>
            <a:normAutofit/>
          </a:bodyPr>
          <a:lstStyle/>
          <a:p>
            <a:r>
              <a:rPr lang="en-PH" sz="4400" dirty="0" smtClean="0"/>
              <a:t>Use </a:t>
            </a:r>
            <a:r>
              <a:rPr lang="en-PH" sz="4400" i="1" u="sng" dirty="0" smtClean="0"/>
              <a:t>Sampling</a:t>
            </a:r>
          </a:p>
        </p:txBody>
      </p:sp>
      <p:sp>
        <p:nvSpPr>
          <p:cNvPr id="4" name="Title 1"/>
          <p:cNvSpPr txBox="1">
            <a:spLocks/>
          </p:cNvSpPr>
          <p:nvPr/>
        </p:nvSpPr>
        <p:spPr>
          <a:xfrm>
            <a:off x="1177451" y="2596616"/>
            <a:ext cx="9404723" cy="216279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dirty="0" smtClean="0"/>
              <a:t>A sampling is a count or measure of part of a population. The  statistics calculated from a sample are used to predict various population parameters.</a:t>
            </a:r>
            <a:endParaRPr lang="en-PH" sz="3200" dirty="0"/>
          </a:p>
        </p:txBody>
      </p:sp>
    </p:spTree>
    <p:extLst>
      <p:ext uri="{BB962C8B-B14F-4D97-AF65-F5344CB8AC3E}">
        <p14:creationId xmlns:p14="http://schemas.microsoft.com/office/powerpoint/2010/main" val="2675958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44741"/>
          </a:xfrm>
        </p:spPr>
        <p:txBody>
          <a:bodyPr/>
          <a:lstStyle/>
          <a:p>
            <a:r>
              <a:rPr lang="en-PH" dirty="0" smtClean="0"/>
              <a:t>Data Collection</a:t>
            </a:r>
            <a:endParaRPr lang="en-PH" dirty="0"/>
          </a:p>
        </p:txBody>
      </p:sp>
      <p:sp>
        <p:nvSpPr>
          <p:cNvPr id="3" name="Content Placeholder 2"/>
          <p:cNvSpPr>
            <a:spLocks noGrp="1"/>
          </p:cNvSpPr>
          <p:nvPr>
            <p:ph idx="1"/>
          </p:nvPr>
        </p:nvSpPr>
        <p:spPr>
          <a:xfrm>
            <a:off x="646111" y="1478329"/>
            <a:ext cx="5952396" cy="752065"/>
          </a:xfrm>
        </p:spPr>
        <p:txBody>
          <a:bodyPr>
            <a:normAutofit/>
          </a:bodyPr>
          <a:lstStyle/>
          <a:p>
            <a:r>
              <a:rPr lang="en-PH" sz="3200" dirty="0" smtClean="0"/>
              <a:t>Use a </a:t>
            </a:r>
            <a:r>
              <a:rPr lang="en-PH" sz="3200" i="1" u="sng" dirty="0" smtClean="0"/>
              <a:t>Simulation</a:t>
            </a:r>
          </a:p>
        </p:txBody>
      </p:sp>
      <p:sp>
        <p:nvSpPr>
          <p:cNvPr id="4" name="Title 1"/>
          <p:cNvSpPr txBox="1">
            <a:spLocks/>
          </p:cNvSpPr>
          <p:nvPr/>
        </p:nvSpPr>
        <p:spPr>
          <a:xfrm>
            <a:off x="681178" y="2230394"/>
            <a:ext cx="7385781" cy="300099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dirty="0" smtClean="0"/>
              <a:t>A simulation is the use of a mathematical or physical model to reproduce the conditions of a situation or process. Collecting Data often involves the use of computers. Simulation allow you to study situations that are impractical or even dangerous to perform.</a:t>
            </a:r>
            <a:endParaRPr lang="en-PH" sz="3200" dirty="0"/>
          </a:p>
        </p:txBody>
      </p:sp>
      <p:pic>
        <p:nvPicPr>
          <p:cNvPr id="5" name="Picture 4"/>
          <p:cNvPicPr>
            <a:picLocks noChangeAspect="1"/>
          </p:cNvPicPr>
          <p:nvPr/>
        </p:nvPicPr>
        <p:blipFill>
          <a:blip r:embed="rId2"/>
          <a:stretch>
            <a:fillRect/>
          </a:stretch>
        </p:blipFill>
        <p:spPr>
          <a:xfrm>
            <a:off x="8326116" y="-1"/>
            <a:ext cx="3865884" cy="3867665"/>
          </a:xfrm>
          <a:prstGeom prst="rect">
            <a:avLst/>
          </a:prstGeom>
        </p:spPr>
      </p:pic>
      <p:pic>
        <p:nvPicPr>
          <p:cNvPr id="6" name="Picture 5"/>
          <p:cNvPicPr>
            <a:picLocks noChangeAspect="1"/>
          </p:cNvPicPr>
          <p:nvPr/>
        </p:nvPicPr>
        <p:blipFill>
          <a:blip r:embed="rId3"/>
          <a:stretch>
            <a:fillRect/>
          </a:stretch>
        </p:blipFill>
        <p:spPr>
          <a:xfrm>
            <a:off x="5287934" y="152271"/>
            <a:ext cx="2880303" cy="2078123"/>
          </a:xfrm>
          <a:prstGeom prst="rect">
            <a:avLst/>
          </a:prstGeom>
        </p:spPr>
      </p:pic>
      <p:pic>
        <p:nvPicPr>
          <p:cNvPr id="7" name="Picture 6"/>
          <p:cNvPicPr>
            <a:picLocks noChangeAspect="1"/>
          </p:cNvPicPr>
          <p:nvPr/>
        </p:nvPicPr>
        <p:blipFill>
          <a:blip r:embed="rId4"/>
          <a:stretch>
            <a:fillRect/>
          </a:stretch>
        </p:blipFill>
        <p:spPr>
          <a:xfrm>
            <a:off x="8773298" y="3978875"/>
            <a:ext cx="3211309" cy="2704199"/>
          </a:xfrm>
          <a:prstGeom prst="rect">
            <a:avLst/>
          </a:prstGeom>
        </p:spPr>
      </p:pic>
    </p:spTree>
    <p:extLst>
      <p:ext uri="{BB962C8B-B14F-4D97-AF65-F5344CB8AC3E}">
        <p14:creationId xmlns:p14="http://schemas.microsoft.com/office/powerpoint/2010/main" val="391473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style.rotation</p:attrName>
                                        </p:attrNameLst>
                                      </p:cBhvr>
                                      <p:tavLst>
                                        <p:tav tm="0">
                                          <p:val>
                                            <p:fltVal val="90"/>
                                          </p:val>
                                        </p:tav>
                                        <p:tav tm="100000">
                                          <p:val>
                                            <p:fltVal val="0"/>
                                          </p:val>
                                        </p:tav>
                                      </p:tavLst>
                                    </p:anim>
                                    <p:animEffect transition="in" filter="fade">
                                      <p:cBhvr>
                                        <p:cTn id="17" dur="1000"/>
                                        <p:tgtEl>
                                          <p:spTgt spid="6"/>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44741"/>
          </a:xfrm>
        </p:spPr>
        <p:txBody>
          <a:bodyPr/>
          <a:lstStyle/>
          <a:p>
            <a:r>
              <a:rPr lang="en-PH" dirty="0" smtClean="0"/>
              <a:t>Data Collection</a:t>
            </a:r>
            <a:endParaRPr lang="en-PH" dirty="0"/>
          </a:p>
        </p:txBody>
      </p:sp>
      <p:sp>
        <p:nvSpPr>
          <p:cNvPr id="3" name="Content Placeholder 2"/>
          <p:cNvSpPr>
            <a:spLocks noGrp="1"/>
          </p:cNvSpPr>
          <p:nvPr>
            <p:ph idx="1"/>
          </p:nvPr>
        </p:nvSpPr>
        <p:spPr>
          <a:xfrm>
            <a:off x="955032" y="1521579"/>
            <a:ext cx="5952396" cy="776778"/>
          </a:xfrm>
        </p:spPr>
        <p:txBody>
          <a:bodyPr>
            <a:noAutofit/>
          </a:bodyPr>
          <a:lstStyle/>
          <a:p>
            <a:r>
              <a:rPr lang="en-PH" sz="3600" dirty="0" smtClean="0"/>
              <a:t>Perform an </a:t>
            </a:r>
            <a:r>
              <a:rPr lang="en-PH" sz="3600" i="1" u="sng" dirty="0" smtClean="0"/>
              <a:t>Experiment</a:t>
            </a:r>
            <a:endParaRPr lang="en-PH" sz="3600" i="1" u="sng" dirty="0"/>
          </a:p>
        </p:txBody>
      </p:sp>
      <p:sp>
        <p:nvSpPr>
          <p:cNvPr id="4" name="Title 1"/>
          <p:cNvSpPr txBox="1">
            <a:spLocks/>
          </p:cNvSpPr>
          <p:nvPr/>
        </p:nvSpPr>
        <p:spPr>
          <a:xfrm>
            <a:off x="1177451" y="2596616"/>
            <a:ext cx="9404723" cy="307513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dirty="0" smtClean="0"/>
              <a:t>When performing an experiment, treatment is applied to part of population and responses are observed. A second part of a population is often used as a control group. This group is given no treatment or given a placebo.</a:t>
            </a:r>
            <a:endParaRPr lang="en-PH" sz="3200" dirty="0"/>
          </a:p>
        </p:txBody>
      </p:sp>
      <p:pic>
        <p:nvPicPr>
          <p:cNvPr id="1026" name="Picture 2" descr="http://aidsetc.org/target/fxbclinicalresearch/Module1/images/Exper_Researc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3990" y="148281"/>
            <a:ext cx="3000375"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46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circle(in)">
                                      <p:cBhvr>
                                        <p:cTn id="1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63514" y="256496"/>
            <a:ext cx="9544049" cy="141287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rgbClr val="EBEBEB"/>
                </a:solidFill>
              </a:rPr>
              <a:t>Determining the Sample Size</a:t>
            </a:r>
          </a:p>
        </p:txBody>
      </p:sp>
      <p:sp>
        <p:nvSpPr>
          <p:cNvPr id="5" name="Text Box 11"/>
          <p:cNvSpPr txBox="1">
            <a:spLocks noChangeArrowheads="1"/>
          </p:cNvSpPr>
          <p:nvPr/>
        </p:nvSpPr>
        <p:spPr bwMode="auto">
          <a:xfrm>
            <a:off x="763514" y="1669371"/>
            <a:ext cx="1063897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50000"/>
              </a:spcBef>
              <a:spcAft>
                <a:spcPct val="0"/>
              </a:spcAft>
              <a:buFontTx/>
              <a:buBlip>
                <a:blip r:embed="rId2"/>
              </a:buBlip>
            </a:pPr>
            <a:r>
              <a:rPr lang="en-US" sz="28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to determine the sample size from the given population size the </a:t>
            </a:r>
            <a:r>
              <a:rPr lang="en-US" sz="2800" b="1" dirty="0" err="1"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Slovin’s</a:t>
            </a:r>
            <a:r>
              <a:rPr lang="en-US" sz="2800" b="1" dirty="0"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 </a:t>
            </a:r>
            <a:r>
              <a:rPr lang="en-US" sz="28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formula is used</a:t>
            </a:r>
          </a:p>
        </p:txBody>
      </p:sp>
      <p:sp>
        <p:nvSpPr>
          <p:cNvPr id="7" name="Text Box 14"/>
          <p:cNvSpPr txBox="1">
            <a:spLocks noChangeArrowheads="1"/>
          </p:cNvSpPr>
          <p:nvPr/>
        </p:nvSpPr>
        <p:spPr bwMode="auto">
          <a:xfrm>
            <a:off x="2795515" y="4472896"/>
            <a:ext cx="653853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50000"/>
              </a:spcBef>
              <a:spcAft>
                <a:spcPct val="0"/>
              </a:spcAft>
            </a:pP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where:	n = sample size</a:t>
            </a:r>
          </a:p>
          <a:p>
            <a:pPr defTabSz="914400" fontAlgn="base">
              <a:spcBef>
                <a:spcPct val="50000"/>
              </a:spcBef>
              <a:spcAft>
                <a:spcPct val="0"/>
              </a:spcAft>
            </a:pP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	N = population size</a:t>
            </a:r>
          </a:p>
          <a:p>
            <a:pPr defTabSz="914400" fontAlgn="base">
              <a:spcBef>
                <a:spcPct val="50000"/>
              </a:spcBef>
              <a:spcAft>
                <a:spcPct val="0"/>
              </a:spcAft>
            </a:pP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	e = margin of error</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2913" y="2755900"/>
            <a:ext cx="3686175" cy="1352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7293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48000" fill="hold" nodeType="clickEffect" p14:presetBounceEnd="92000">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14:bounceEnd="92000">
                                          <p:cBhvr additive="base">
                                            <p:cTn id="23" dur="500" fill="hold"/>
                                            <p:tgtEl>
                                              <p:spTgt spid="1028"/>
                                            </p:tgtEl>
                                            <p:attrNameLst>
                                              <p:attrName>ppt_x</p:attrName>
                                            </p:attrNameLst>
                                          </p:cBhvr>
                                          <p:tavLst>
                                            <p:tav tm="0">
                                              <p:val>
                                                <p:strVal val="1+#ppt_w/2"/>
                                              </p:val>
                                            </p:tav>
                                            <p:tav tm="100000">
                                              <p:val>
                                                <p:strVal val="#ppt_x"/>
                                              </p:val>
                                            </p:tav>
                                          </p:tavLst>
                                        </p:anim>
                                        <p:anim calcmode="lin" valueType="num" p14:bounceEnd="92000">
                                          <p:cBhvr additive="base">
                                            <p:cTn id="2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48000" fill="hold" nodeType="click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1+#ppt_w/2"/>
                                              </p:val>
                                            </p:tav>
                                            <p:tav tm="100000">
                                              <p:val>
                                                <p:strVal val="#ppt_x"/>
                                              </p:val>
                                            </p:tav>
                                          </p:tavLst>
                                        </p:anim>
                                        <p:anim calcmode="lin" valueType="num">
                                          <p:cBhvr additive="base">
                                            <p:cTn id="2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7"/>
                                            </p:tgtEl>
                                            <p:attrNameLst>
                                              <p:attrName>style.visibility</p:attrName>
                                            </p:attrNameLst>
                                          </p:cBhvr>
                                          <p:to>
                                            <p:strVal val="visible"/>
                                          </p:to>
                                        </p:set>
                                        <p:anim calcmode="discrete" valueType="clr">
                                          <p:cBhvr override="childStyle">
                                            <p:cTn id="29"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7"/>
                                            </p:tgtEl>
                                            <p:attrNameLst>
                                              <p:attrName>fillcolor</p:attrName>
                                            </p:attrNameLst>
                                          </p:cBhvr>
                                          <p:tavLst>
                                            <p:tav tm="0">
                                              <p:val>
                                                <p:clrVal>
                                                  <a:schemeClr val="accent2"/>
                                                </p:clrVal>
                                              </p:val>
                                            </p:tav>
                                            <p:tav tm="50000">
                                              <p:val>
                                                <p:clrVal>
                                                  <a:schemeClr val="hlink"/>
                                                </p:clrVal>
                                              </p:val>
                                            </p:tav>
                                          </p:tavLst>
                                        </p:anim>
                                        <p:set>
                                          <p:cBhvr>
                                            <p:cTn id="31"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63514" y="256496"/>
            <a:ext cx="9544049" cy="141287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rgbClr val="EBEBEB"/>
                </a:solidFill>
              </a:rPr>
              <a:t>Determining the Sample Size</a:t>
            </a:r>
          </a:p>
        </p:txBody>
      </p:sp>
      <p:sp>
        <p:nvSpPr>
          <p:cNvPr id="5" name="Text Box 11"/>
          <p:cNvSpPr txBox="1">
            <a:spLocks noChangeArrowheads="1"/>
          </p:cNvSpPr>
          <p:nvPr/>
        </p:nvSpPr>
        <p:spPr bwMode="auto">
          <a:xfrm>
            <a:off x="745296" y="1287549"/>
            <a:ext cx="10638971"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50000"/>
              </a:spcBef>
              <a:spcAft>
                <a:spcPct val="0"/>
              </a:spcAft>
              <a:buFontTx/>
              <a:buBlip>
                <a:blip r:embed="rId2"/>
              </a:buBlip>
            </a:pP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Example 1: </a:t>
            </a:r>
            <a:r>
              <a:rPr lang="en-US" sz="2400" b="1" dirty="0"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Joel will </a:t>
            </a: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conduct a survey to find out what are the reasons why students hate Math.  If there are 10 000 students in the school and </a:t>
            </a:r>
            <a:r>
              <a:rPr lang="en-US" sz="2400" b="1" dirty="0"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Joel plans </a:t>
            </a: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to use a sample size using a 10% margin of error, what should the sample size be?</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813" y="2987835"/>
            <a:ext cx="2409825" cy="9715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1813" y="4156983"/>
            <a:ext cx="4371975" cy="11049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1814" y="5500914"/>
            <a:ext cx="4371974" cy="53401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7895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26000" fill="hold" nodeType="clickEffect" p14:presetBounceEnd="92000">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14:bounceEnd="92000">
                                          <p:cBhvr additive="base">
                                            <p:cTn id="23" dur="500" fill="hold"/>
                                            <p:tgtEl>
                                              <p:spTgt spid="4099"/>
                                            </p:tgtEl>
                                            <p:attrNameLst>
                                              <p:attrName>ppt_x</p:attrName>
                                            </p:attrNameLst>
                                          </p:cBhvr>
                                          <p:tavLst>
                                            <p:tav tm="0">
                                              <p:val>
                                                <p:strVal val="1+#ppt_w/2"/>
                                              </p:val>
                                            </p:tav>
                                            <p:tav tm="100000">
                                              <p:val>
                                                <p:strVal val="#ppt_x"/>
                                              </p:val>
                                            </p:tav>
                                          </p:tavLst>
                                        </p:anim>
                                        <p:anim calcmode="lin" valueType="num" p14:bounceEnd="92000">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26000" fill="hold" nodeType="clickEffect" p14:presetBounceEnd="92000">
                                      <p:stCondLst>
                                        <p:cond delay="0"/>
                                      </p:stCondLst>
                                      <p:childTnLst>
                                        <p:set>
                                          <p:cBhvr>
                                            <p:cTn id="28" dur="1" fill="hold">
                                              <p:stCondLst>
                                                <p:cond delay="0"/>
                                              </p:stCondLst>
                                            </p:cTn>
                                            <p:tgtEl>
                                              <p:spTgt spid="4101"/>
                                            </p:tgtEl>
                                            <p:attrNameLst>
                                              <p:attrName>style.visibility</p:attrName>
                                            </p:attrNameLst>
                                          </p:cBhvr>
                                          <p:to>
                                            <p:strVal val="visible"/>
                                          </p:to>
                                        </p:set>
                                        <p:anim calcmode="lin" valueType="num" p14:bounceEnd="92000">
                                          <p:cBhvr additive="base">
                                            <p:cTn id="29" dur="500" fill="hold"/>
                                            <p:tgtEl>
                                              <p:spTgt spid="4101"/>
                                            </p:tgtEl>
                                            <p:attrNameLst>
                                              <p:attrName>ppt_x</p:attrName>
                                            </p:attrNameLst>
                                          </p:cBhvr>
                                          <p:tavLst>
                                            <p:tav tm="0">
                                              <p:val>
                                                <p:strVal val="1+#ppt_w/2"/>
                                              </p:val>
                                            </p:tav>
                                            <p:tav tm="100000">
                                              <p:val>
                                                <p:strVal val="#ppt_x"/>
                                              </p:val>
                                            </p:tav>
                                          </p:tavLst>
                                        </p:anim>
                                        <p:anim calcmode="lin" valueType="num" p14:bounceEnd="92000">
                                          <p:cBhvr additive="base">
                                            <p:cTn id="30" dur="500" fill="hold"/>
                                            <p:tgtEl>
                                              <p:spTgt spid="410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accel="26000" fill="hold" nodeType="clickEffect" p14:presetBounceEnd="92000">
                                      <p:stCondLst>
                                        <p:cond delay="0"/>
                                      </p:stCondLst>
                                      <p:childTnLst>
                                        <p:set>
                                          <p:cBhvr>
                                            <p:cTn id="34" dur="1" fill="hold">
                                              <p:stCondLst>
                                                <p:cond delay="0"/>
                                              </p:stCondLst>
                                            </p:cTn>
                                            <p:tgtEl>
                                              <p:spTgt spid="4102"/>
                                            </p:tgtEl>
                                            <p:attrNameLst>
                                              <p:attrName>style.visibility</p:attrName>
                                            </p:attrNameLst>
                                          </p:cBhvr>
                                          <p:to>
                                            <p:strVal val="visible"/>
                                          </p:to>
                                        </p:set>
                                        <p:anim calcmode="lin" valueType="num" p14:bounceEnd="92000">
                                          <p:cBhvr additive="base">
                                            <p:cTn id="35" dur="500" fill="hold"/>
                                            <p:tgtEl>
                                              <p:spTgt spid="4102"/>
                                            </p:tgtEl>
                                            <p:attrNameLst>
                                              <p:attrName>ppt_x</p:attrName>
                                            </p:attrNameLst>
                                          </p:cBhvr>
                                          <p:tavLst>
                                            <p:tav tm="0">
                                              <p:val>
                                                <p:strVal val="1+#ppt_w/2"/>
                                              </p:val>
                                            </p:tav>
                                            <p:tav tm="100000">
                                              <p:val>
                                                <p:strVal val="#ppt_x"/>
                                              </p:val>
                                            </p:tav>
                                          </p:tavLst>
                                        </p:anim>
                                        <p:anim calcmode="lin" valueType="num" p14:bounceEnd="92000">
                                          <p:cBhvr additive="base">
                                            <p:cTn id="36" dur="500" fill="hold"/>
                                            <p:tgtEl>
                                              <p:spTgt spid="4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26000"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cBhvr additive="base">
                                            <p:cTn id="23" dur="500" fill="hold"/>
                                            <p:tgtEl>
                                              <p:spTgt spid="4099"/>
                                            </p:tgtEl>
                                            <p:attrNameLst>
                                              <p:attrName>ppt_x</p:attrName>
                                            </p:attrNameLst>
                                          </p:cBhvr>
                                          <p:tavLst>
                                            <p:tav tm="0">
                                              <p:val>
                                                <p:strVal val="1+#ppt_w/2"/>
                                              </p:val>
                                            </p:tav>
                                            <p:tav tm="100000">
                                              <p:val>
                                                <p:strVal val="#ppt_x"/>
                                              </p:val>
                                            </p:tav>
                                          </p:tavLst>
                                        </p:anim>
                                        <p:anim calcmode="lin" valueType="num">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26000" fill="hold" nodeType="clickEffect">
                                      <p:stCondLst>
                                        <p:cond delay="0"/>
                                      </p:stCondLst>
                                      <p:childTnLst>
                                        <p:set>
                                          <p:cBhvr>
                                            <p:cTn id="28" dur="1" fill="hold">
                                              <p:stCondLst>
                                                <p:cond delay="0"/>
                                              </p:stCondLst>
                                            </p:cTn>
                                            <p:tgtEl>
                                              <p:spTgt spid="4101"/>
                                            </p:tgtEl>
                                            <p:attrNameLst>
                                              <p:attrName>style.visibility</p:attrName>
                                            </p:attrNameLst>
                                          </p:cBhvr>
                                          <p:to>
                                            <p:strVal val="visible"/>
                                          </p:to>
                                        </p:set>
                                        <p:anim calcmode="lin" valueType="num">
                                          <p:cBhvr additive="base">
                                            <p:cTn id="29" dur="500" fill="hold"/>
                                            <p:tgtEl>
                                              <p:spTgt spid="4101"/>
                                            </p:tgtEl>
                                            <p:attrNameLst>
                                              <p:attrName>ppt_x</p:attrName>
                                            </p:attrNameLst>
                                          </p:cBhvr>
                                          <p:tavLst>
                                            <p:tav tm="0">
                                              <p:val>
                                                <p:strVal val="1+#ppt_w/2"/>
                                              </p:val>
                                            </p:tav>
                                            <p:tav tm="100000">
                                              <p:val>
                                                <p:strVal val="#ppt_x"/>
                                              </p:val>
                                            </p:tav>
                                          </p:tavLst>
                                        </p:anim>
                                        <p:anim calcmode="lin" valueType="num">
                                          <p:cBhvr additive="base">
                                            <p:cTn id="30" dur="500" fill="hold"/>
                                            <p:tgtEl>
                                              <p:spTgt spid="410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accel="26000" fill="hold" nodeType="clickEffect">
                                      <p:stCondLst>
                                        <p:cond delay="0"/>
                                      </p:stCondLst>
                                      <p:childTnLst>
                                        <p:set>
                                          <p:cBhvr>
                                            <p:cTn id="34" dur="1" fill="hold">
                                              <p:stCondLst>
                                                <p:cond delay="0"/>
                                              </p:stCondLst>
                                            </p:cTn>
                                            <p:tgtEl>
                                              <p:spTgt spid="4102"/>
                                            </p:tgtEl>
                                            <p:attrNameLst>
                                              <p:attrName>style.visibility</p:attrName>
                                            </p:attrNameLst>
                                          </p:cBhvr>
                                          <p:to>
                                            <p:strVal val="visible"/>
                                          </p:to>
                                        </p:set>
                                        <p:anim calcmode="lin" valueType="num">
                                          <p:cBhvr additive="base">
                                            <p:cTn id="35" dur="500" fill="hold"/>
                                            <p:tgtEl>
                                              <p:spTgt spid="4102"/>
                                            </p:tgtEl>
                                            <p:attrNameLst>
                                              <p:attrName>ppt_x</p:attrName>
                                            </p:attrNameLst>
                                          </p:cBhvr>
                                          <p:tavLst>
                                            <p:tav tm="0">
                                              <p:val>
                                                <p:strVal val="1+#ppt_w/2"/>
                                              </p:val>
                                            </p:tav>
                                            <p:tav tm="100000">
                                              <p:val>
                                                <p:strVal val="#ppt_x"/>
                                              </p:val>
                                            </p:tav>
                                          </p:tavLst>
                                        </p:anim>
                                        <p:anim calcmode="lin" valueType="num">
                                          <p:cBhvr additive="base">
                                            <p:cTn id="36" dur="500" fill="hold"/>
                                            <p:tgtEl>
                                              <p:spTgt spid="4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763514" y="256496"/>
            <a:ext cx="9544049" cy="141287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solidFill>
                  <a:srgbClr val="EBEBEB"/>
                </a:solidFill>
              </a:rPr>
              <a:t>Determining the Sample Size</a:t>
            </a:r>
          </a:p>
        </p:txBody>
      </p:sp>
      <p:sp>
        <p:nvSpPr>
          <p:cNvPr id="5" name="Text Box 11"/>
          <p:cNvSpPr txBox="1">
            <a:spLocks noChangeArrowheads="1"/>
          </p:cNvSpPr>
          <p:nvPr/>
        </p:nvSpPr>
        <p:spPr bwMode="auto">
          <a:xfrm>
            <a:off x="745296" y="1418175"/>
            <a:ext cx="106389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50000"/>
              </a:spcBef>
              <a:spcAft>
                <a:spcPct val="0"/>
              </a:spcAft>
              <a:buFontTx/>
              <a:buBlip>
                <a:blip r:embed="rId2"/>
              </a:buBlip>
            </a:pP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Example 2: Suppose that </a:t>
            </a:r>
            <a:r>
              <a:rPr lang="en-US" sz="2400" b="1" dirty="0"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Martin will </a:t>
            </a: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also conduct a survey to that particular school (referring to Example 1) but </a:t>
            </a:r>
            <a:r>
              <a:rPr lang="en-US" sz="2400" b="1" dirty="0" smtClean="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he </a:t>
            </a:r>
            <a:r>
              <a:rPr lang="en-US" sz="2400" b="1" dirty="0">
                <a:ln w="900" cmpd="sng">
                  <a:solidFill>
                    <a:srgbClr val="F5A408">
                      <a:satMod val="190000"/>
                      <a:alpha val="55000"/>
                    </a:srgbClr>
                  </a:solidFill>
                  <a:prstDash val="solid"/>
                </a:ln>
                <a:solidFill>
                  <a:srgbClr val="F5A408">
                    <a:satMod val="200000"/>
                    <a:tint val="3000"/>
                  </a:srgbClr>
                </a:solidFill>
                <a:effectLst>
                  <a:innerShdw blurRad="101600" dist="76200" dir="5400000">
                    <a:srgbClr val="F5A408">
                      <a:satMod val="190000"/>
                      <a:tint val="100000"/>
                      <a:alpha val="74000"/>
                    </a:srgbClr>
                  </a:innerShdw>
                </a:effectLst>
              </a:rPr>
              <a:t>would like to use 5% margin of error, what should be the size of the sample?</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1813" y="2987835"/>
            <a:ext cx="2409825" cy="9715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1813" y="4144736"/>
            <a:ext cx="4162425" cy="104775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1813" y="5434014"/>
            <a:ext cx="3752850" cy="4667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66544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26000" fill="hold" nodeType="clickEffect" p14:presetBounceEnd="92000">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14:bounceEnd="92000">
                                          <p:cBhvr additive="base">
                                            <p:cTn id="23" dur="500" fill="hold"/>
                                            <p:tgtEl>
                                              <p:spTgt spid="4099"/>
                                            </p:tgtEl>
                                            <p:attrNameLst>
                                              <p:attrName>ppt_x</p:attrName>
                                            </p:attrNameLst>
                                          </p:cBhvr>
                                          <p:tavLst>
                                            <p:tav tm="0">
                                              <p:val>
                                                <p:strVal val="1+#ppt_w/2"/>
                                              </p:val>
                                            </p:tav>
                                            <p:tav tm="100000">
                                              <p:val>
                                                <p:strVal val="#ppt_x"/>
                                              </p:val>
                                            </p:tav>
                                          </p:tavLst>
                                        </p:anim>
                                        <p:anim calcmode="lin" valueType="num" p14:bounceEnd="92000">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60000" fill="hold" nodeType="clickEffect" p14:presetBounceEnd="86000">
                                      <p:stCondLst>
                                        <p:cond delay="0"/>
                                      </p:stCondLst>
                                      <p:childTnLst>
                                        <p:set>
                                          <p:cBhvr>
                                            <p:cTn id="28" dur="1" fill="hold">
                                              <p:stCondLst>
                                                <p:cond delay="0"/>
                                              </p:stCondLst>
                                            </p:cTn>
                                            <p:tgtEl>
                                              <p:spTgt spid="5122"/>
                                            </p:tgtEl>
                                            <p:attrNameLst>
                                              <p:attrName>style.visibility</p:attrName>
                                            </p:attrNameLst>
                                          </p:cBhvr>
                                          <p:to>
                                            <p:strVal val="visible"/>
                                          </p:to>
                                        </p:set>
                                        <p:anim calcmode="lin" valueType="num" p14:bounceEnd="86000">
                                          <p:cBhvr additive="base">
                                            <p:cTn id="29" dur="500" fill="hold"/>
                                            <p:tgtEl>
                                              <p:spTgt spid="5122"/>
                                            </p:tgtEl>
                                            <p:attrNameLst>
                                              <p:attrName>ppt_x</p:attrName>
                                            </p:attrNameLst>
                                          </p:cBhvr>
                                          <p:tavLst>
                                            <p:tav tm="0">
                                              <p:val>
                                                <p:strVal val="1+#ppt_w/2"/>
                                              </p:val>
                                            </p:tav>
                                            <p:tav tm="100000">
                                              <p:val>
                                                <p:strVal val="#ppt_x"/>
                                              </p:val>
                                            </p:tav>
                                          </p:tavLst>
                                        </p:anim>
                                        <p:anim calcmode="lin" valueType="num" p14:bounceEnd="86000">
                                          <p:cBhvr additive="base">
                                            <p:cTn id="30"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accel="60000" fill="hold" nodeType="clickEffect" p14:presetBounceEnd="86000">
                                      <p:stCondLst>
                                        <p:cond delay="0"/>
                                      </p:stCondLst>
                                      <p:childTnLst>
                                        <p:set>
                                          <p:cBhvr>
                                            <p:cTn id="34" dur="1" fill="hold">
                                              <p:stCondLst>
                                                <p:cond delay="0"/>
                                              </p:stCondLst>
                                            </p:cTn>
                                            <p:tgtEl>
                                              <p:spTgt spid="5123"/>
                                            </p:tgtEl>
                                            <p:attrNameLst>
                                              <p:attrName>style.visibility</p:attrName>
                                            </p:attrNameLst>
                                          </p:cBhvr>
                                          <p:to>
                                            <p:strVal val="visible"/>
                                          </p:to>
                                        </p:set>
                                        <p:anim calcmode="lin" valueType="num" p14:bounceEnd="86000">
                                          <p:cBhvr additive="base">
                                            <p:cTn id="35" dur="500" fill="hold"/>
                                            <p:tgtEl>
                                              <p:spTgt spid="5123"/>
                                            </p:tgtEl>
                                            <p:attrNameLst>
                                              <p:attrName>ppt_x</p:attrName>
                                            </p:attrNameLst>
                                          </p:cBhvr>
                                          <p:tavLst>
                                            <p:tav tm="0">
                                              <p:val>
                                                <p:strVal val="1+#ppt_w/2"/>
                                              </p:val>
                                            </p:tav>
                                            <p:tav tm="100000">
                                              <p:val>
                                                <p:strVal val="#ppt_x"/>
                                              </p:val>
                                            </p:tav>
                                          </p:tavLst>
                                        </p:anim>
                                        <p:anim calcmode="lin" valueType="num" p14:bounceEnd="86000">
                                          <p:cBhvr additive="base">
                                            <p:cTn id="36"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anim calcmode="discrete" valueType="clr">
                                          <p:cBhvr override="childStyle">
                                            <p:cTn id="1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5"/>
                                            </p:tgtEl>
                                            <p:attrNameLst>
                                              <p:attrName>fillcolor</p:attrName>
                                            </p:attrNameLst>
                                          </p:cBhvr>
                                          <p:tavLst>
                                            <p:tav tm="0">
                                              <p:val>
                                                <p:clrVal>
                                                  <a:schemeClr val="accent2"/>
                                                </p:clrVal>
                                              </p:val>
                                            </p:tav>
                                            <p:tav tm="50000">
                                              <p:val>
                                                <p:clrVal>
                                                  <a:schemeClr val="hlink"/>
                                                </p:clrVal>
                                              </p:val>
                                            </p:tav>
                                          </p:tavLst>
                                        </p:anim>
                                        <p:set>
                                          <p:cBhvr>
                                            <p:cTn id="18" dur="80"/>
                                            <p:tgtEl>
                                              <p:spTgt spid="5"/>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2" accel="26000" fill="hold" nodeType="clickEffect">
                                      <p:stCondLst>
                                        <p:cond delay="0"/>
                                      </p:stCondLst>
                                      <p:childTnLst>
                                        <p:set>
                                          <p:cBhvr>
                                            <p:cTn id="22" dur="1" fill="hold">
                                              <p:stCondLst>
                                                <p:cond delay="0"/>
                                              </p:stCondLst>
                                            </p:cTn>
                                            <p:tgtEl>
                                              <p:spTgt spid="4099"/>
                                            </p:tgtEl>
                                            <p:attrNameLst>
                                              <p:attrName>style.visibility</p:attrName>
                                            </p:attrNameLst>
                                          </p:cBhvr>
                                          <p:to>
                                            <p:strVal val="visible"/>
                                          </p:to>
                                        </p:set>
                                        <p:anim calcmode="lin" valueType="num">
                                          <p:cBhvr additive="base">
                                            <p:cTn id="23" dur="500" fill="hold"/>
                                            <p:tgtEl>
                                              <p:spTgt spid="4099"/>
                                            </p:tgtEl>
                                            <p:attrNameLst>
                                              <p:attrName>ppt_x</p:attrName>
                                            </p:attrNameLst>
                                          </p:cBhvr>
                                          <p:tavLst>
                                            <p:tav tm="0">
                                              <p:val>
                                                <p:strVal val="1+#ppt_w/2"/>
                                              </p:val>
                                            </p:tav>
                                            <p:tav tm="100000">
                                              <p:val>
                                                <p:strVal val="#ppt_x"/>
                                              </p:val>
                                            </p:tav>
                                          </p:tavLst>
                                        </p:anim>
                                        <p:anim calcmode="lin" valueType="num">
                                          <p:cBhvr additive="base">
                                            <p:cTn id="24"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accel="60000" fill="hold" nodeType="clickEffect">
                                      <p:stCondLst>
                                        <p:cond delay="0"/>
                                      </p:stCondLst>
                                      <p:childTnLst>
                                        <p:set>
                                          <p:cBhvr>
                                            <p:cTn id="28" dur="1" fill="hold">
                                              <p:stCondLst>
                                                <p:cond delay="0"/>
                                              </p:stCondLst>
                                            </p:cTn>
                                            <p:tgtEl>
                                              <p:spTgt spid="5122"/>
                                            </p:tgtEl>
                                            <p:attrNameLst>
                                              <p:attrName>style.visibility</p:attrName>
                                            </p:attrNameLst>
                                          </p:cBhvr>
                                          <p:to>
                                            <p:strVal val="visible"/>
                                          </p:to>
                                        </p:set>
                                        <p:anim calcmode="lin" valueType="num">
                                          <p:cBhvr additive="base">
                                            <p:cTn id="29" dur="500" fill="hold"/>
                                            <p:tgtEl>
                                              <p:spTgt spid="5122"/>
                                            </p:tgtEl>
                                            <p:attrNameLst>
                                              <p:attrName>ppt_x</p:attrName>
                                            </p:attrNameLst>
                                          </p:cBhvr>
                                          <p:tavLst>
                                            <p:tav tm="0">
                                              <p:val>
                                                <p:strVal val="1+#ppt_w/2"/>
                                              </p:val>
                                            </p:tav>
                                            <p:tav tm="100000">
                                              <p:val>
                                                <p:strVal val="#ppt_x"/>
                                              </p:val>
                                            </p:tav>
                                          </p:tavLst>
                                        </p:anim>
                                        <p:anim calcmode="lin" valueType="num">
                                          <p:cBhvr additive="base">
                                            <p:cTn id="30" dur="500" fill="hold"/>
                                            <p:tgtEl>
                                              <p:spTgt spid="512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accel="60000" fill="hold" nodeType="clickEffect">
                                      <p:stCondLst>
                                        <p:cond delay="0"/>
                                      </p:stCondLst>
                                      <p:childTnLst>
                                        <p:set>
                                          <p:cBhvr>
                                            <p:cTn id="34" dur="1" fill="hold">
                                              <p:stCondLst>
                                                <p:cond delay="0"/>
                                              </p:stCondLst>
                                            </p:cTn>
                                            <p:tgtEl>
                                              <p:spTgt spid="5123"/>
                                            </p:tgtEl>
                                            <p:attrNameLst>
                                              <p:attrName>style.visibility</p:attrName>
                                            </p:attrNameLst>
                                          </p:cBhvr>
                                          <p:to>
                                            <p:strVal val="visible"/>
                                          </p:to>
                                        </p:set>
                                        <p:anim calcmode="lin" valueType="num">
                                          <p:cBhvr additive="base">
                                            <p:cTn id="35" dur="500" fill="hold"/>
                                            <p:tgtEl>
                                              <p:spTgt spid="5123"/>
                                            </p:tgtEl>
                                            <p:attrNameLst>
                                              <p:attrName>ppt_x</p:attrName>
                                            </p:attrNameLst>
                                          </p:cBhvr>
                                          <p:tavLst>
                                            <p:tav tm="0">
                                              <p:val>
                                                <p:strVal val="1+#ppt_w/2"/>
                                              </p:val>
                                            </p:tav>
                                            <p:tav tm="100000">
                                              <p:val>
                                                <p:strVal val="#ppt_x"/>
                                              </p:val>
                                            </p:tav>
                                          </p:tavLst>
                                        </p:anim>
                                        <p:anim calcmode="lin" valueType="num">
                                          <p:cBhvr additive="base">
                                            <p:cTn id="36" dur="500" fill="hold"/>
                                            <p:tgtEl>
                                              <p:spTgt spid="51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054" y="0"/>
            <a:ext cx="4245203" cy="766482"/>
          </a:xfrm>
        </p:spPr>
        <p:txBody>
          <a:bodyPr/>
          <a:lstStyle/>
          <a:p>
            <a:r>
              <a:rPr lang="en-US" dirty="0" smtClean="0"/>
              <a:t>20-item Quiz</a:t>
            </a:r>
            <a:endParaRPr lang="en-US" dirty="0"/>
          </a:p>
        </p:txBody>
      </p:sp>
      <p:sp>
        <p:nvSpPr>
          <p:cNvPr id="3" name="Content Placeholder 2"/>
          <p:cNvSpPr>
            <a:spLocks noGrp="1"/>
          </p:cNvSpPr>
          <p:nvPr>
            <p:ph idx="1"/>
          </p:nvPr>
        </p:nvSpPr>
        <p:spPr>
          <a:xfrm>
            <a:off x="101827" y="775662"/>
            <a:ext cx="10333945" cy="5828338"/>
          </a:xfrm>
        </p:spPr>
        <p:txBody>
          <a:bodyPr>
            <a:normAutofit lnSpcReduction="10000"/>
          </a:bodyPr>
          <a:lstStyle/>
          <a:p>
            <a:pPr marL="0" indent="0">
              <a:buNone/>
            </a:pPr>
            <a:r>
              <a:rPr lang="en-US" dirty="0" smtClean="0"/>
              <a:t>Decide upon the method of </a:t>
            </a:r>
            <a:r>
              <a:rPr lang="en-US" b="1" dirty="0" smtClean="0"/>
              <a:t>data collection</a:t>
            </a:r>
          </a:p>
          <a:p>
            <a:pPr marL="457200" indent="-457200">
              <a:buFont typeface="+mj-lt"/>
              <a:buAutoNum type="arabicPeriod"/>
            </a:pPr>
            <a:r>
              <a:rPr lang="en-US" dirty="0"/>
              <a:t>Its uses a mathematical or physical model to reproduce the conditions of a situation or process. Collecting Data often involves the use of computers. </a:t>
            </a:r>
          </a:p>
          <a:p>
            <a:pPr marL="457200" indent="-457200">
              <a:buFont typeface="+mj-lt"/>
              <a:buAutoNum type="arabicPeriod"/>
            </a:pPr>
            <a:r>
              <a:rPr lang="en-US" dirty="0"/>
              <a:t>A treatment is applied to part of population and responses are observed</a:t>
            </a:r>
            <a:r>
              <a:rPr lang="en-US" dirty="0" smtClean="0"/>
              <a:t>.</a:t>
            </a:r>
          </a:p>
          <a:p>
            <a:pPr marL="457200" indent="-457200">
              <a:buFont typeface="+mj-lt"/>
              <a:buAutoNum type="arabicPeriod"/>
            </a:pPr>
            <a:r>
              <a:rPr lang="en-US" dirty="0" smtClean="0"/>
              <a:t>A study of Philippine residents’ approval rating of the Philippine president.</a:t>
            </a:r>
          </a:p>
          <a:p>
            <a:pPr marL="457200" indent="-457200">
              <a:buFont typeface="+mj-lt"/>
              <a:buAutoNum type="arabicPeriod"/>
            </a:pPr>
            <a:r>
              <a:rPr lang="en-US" dirty="0" smtClean="0"/>
              <a:t>A study of the effect of aspirin on preventing heart attach.</a:t>
            </a:r>
          </a:p>
          <a:p>
            <a:pPr marL="457200" indent="-457200">
              <a:buFont typeface="+mj-lt"/>
              <a:buAutoNum type="arabicPeriod"/>
            </a:pPr>
            <a:r>
              <a:rPr lang="en-US" dirty="0" smtClean="0"/>
              <a:t>A study of the effect of changing flight patterns on the number of airplane accidents.</a:t>
            </a:r>
          </a:p>
          <a:p>
            <a:pPr marL="457200" indent="-457200">
              <a:buFont typeface="+mj-lt"/>
              <a:buAutoNum type="arabicPeriod"/>
            </a:pPr>
            <a:r>
              <a:rPr lang="en-US" dirty="0" smtClean="0"/>
              <a:t>A study  of the heights of all basketball players joining a national team.</a:t>
            </a:r>
          </a:p>
          <a:p>
            <a:pPr marL="457200" indent="-457200">
              <a:buFont typeface="+mj-lt"/>
              <a:buAutoNum type="arabicPeriod"/>
            </a:pPr>
            <a:r>
              <a:rPr lang="en-US" dirty="0"/>
              <a:t> </a:t>
            </a:r>
            <a:r>
              <a:rPr lang="en-US" dirty="0" smtClean="0"/>
              <a:t>It is </a:t>
            </a:r>
            <a:r>
              <a:rPr lang="en-US" dirty="0"/>
              <a:t>a count or measure of part of a population. The  statistics calculated from </a:t>
            </a:r>
            <a:r>
              <a:rPr lang="en-US" dirty="0" smtClean="0"/>
              <a:t>it are </a:t>
            </a:r>
            <a:r>
              <a:rPr lang="en-US" dirty="0"/>
              <a:t>used to predict various population parameters</a:t>
            </a:r>
            <a:r>
              <a:rPr lang="en-US" dirty="0" smtClean="0"/>
              <a:t>.</a:t>
            </a:r>
          </a:p>
          <a:p>
            <a:pPr marL="457200" indent="-457200">
              <a:buFont typeface="+mj-lt"/>
              <a:buAutoNum type="arabicPeriod"/>
            </a:pPr>
            <a:r>
              <a:rPr lang="en-US" dirty="0" smtClean="0"/>
              <a:t>What are the two groups observed in experiment</a:t>
            </a:r>
          </a:p>
          <a:p>
            <a:pPr marL="457200" indent="-457200">
              <a:buFont typeface="+mj-lt"/>
              <a:buAutoNum type="arabicPeriod"/>
            </a:pPr>
            <a:r>
              <a:rPr lang="en-US" dirty="0" smtClean="0"/>
              <a:t>A study of how fast is the virus would spread in metropolitan  area.</a:t>
            </a:r>
          </a:p>
          <a:p>
            <a:pPr marL="457200" indent="-457200">
              <a:buFont typeface="+mj-lt"/>
              <a:buAutoNum type="arabicPeriod"/>
            </a:pPr>
            <a:r>
              <a:rPr lang="en-US" dirty="0" smtClean="0"/>
              <a:t>A study of a effect of a product’s warming level to determine whether consumer  still buy the product.</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3772138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2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2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2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18" dur="2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2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00" tmFilter="0,0; .5, 1; 1, 1"/>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2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2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2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2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00" tmFilter="0,0; .5, 1; 1, 1"/>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2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2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2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2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200" tmFilter="0,0; .5, 1; 1, 1"/>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2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2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5" dur="2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2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200" tmFilter="0,0; .5, 1; 1, 1"/>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3">
                                            <p:txEl>
                                              <p:pRg st="5" end="5"/>
                                            </p:txEl>
                                          </p:spTgt>
                                        </p:tgtEl>
                                        <p:attrNameLst>
                                          <p:attrName>style.visibility</p:attrName>
                                        </p:attrNameLst>
                                      </p:cBhvr>
                                      <p:to>
                                        <p:strVal val="visible"/>
                                      </p:to>
                                    </p:set>
                                    <p:anim calcmode="lin" valueType="num">
                                      <p:cBhvr>
                                        <p:cTn id="52" dur="2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2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54" dur="2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2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200" tmFilter="0,0; .5, 1; 1, 1"/>
                                        <p:tgtEl>
                                          <p:spTgt spid="3">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3">
                                            <p:txEl>
                                              <p:pRg st="6" end="6"/>
                                            </p:txEl>
                                          </p:spTgt>
                                        </p:tgtEl>
                                        <p:attrNameLst>
                                          <p:attrName>style.visibility</p:attrName>
                                        </p:attrNameLst>
                                      </p:cBhvr>
                                      <p:to>
                                        <p:strVal val="visible"/>
                                      </p:to>
                                    </p:set>
                                    <p:anim calcmode="lin" valueType="num">
                                      <p:cBhvr>
                                        <p:cTn id="61" dur="2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2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63" dur="2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2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200" tmFilter="0,0; .5, 1; 1, 1"/>
                                        <p:tgtEl>
                                          <p:spTgt spid="3">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3">
                                            <p:txEl>
                                              <p:pRg st="7" end="7"/>
                                            </p:txEl>
                                          </p:spTgt>
                                        </p:tgtEl>
                                        <p:attrNameLst>
                                          <p:attrName>style.visibility</p:attrName>
                                        </p:attrNameLst>
                                      </p:cBhvr>
                                      <p:to>
                                        <p:strVal val="visible"/>
                                      </p:to>
                                    </p:set>
                                    <p:anim calcmode="lin" valueType="num">
                                      <p:cBhvr>
                                        <p:cTn id="70" dur="2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2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72" dur="2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2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200" tmFilter="0,0; .5, 1; 1, 1"/>
                                        <p:tgtEl>
                                          <p:spTgt spid="3">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3">
                                            <p:txEl>
                                              <p:pRg st="8" end="8"/>
                                            </p:txEl>
                                          </p:spTgt>
                                        </p:tgtEl>
                                        <p:attrNameLst>
                                          <p:attrName>style.visibility</p:attrName>
                                        </p:attrNameLst>
                                      </p:cBhvr>
                                      <p:to>
                                        <p:strVal val="visible"/>
                                      </p:to>
                                    </p:set>
                                    <p:anim calcmode="lin" valueType="num">
                                      <p:cBhvr>
                                        <p:cTn id="79" dur="2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2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81" dur="2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2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200" tmFilter="0,0; .5, 1; 1, 1"/>
                                        <p:tgtEl>
                                          <p:spTgt spid="3">
                                            <p:txEl>
                                              <p:pRg st="8" end="8"/>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1" presetClass="entr" presetSubtype="0" fill="hold" grpId="0" nodeType="clickEffect">
                                  <p:stCondLst>
                                    <p:cond delay="0"/>
                                  </p:stCondLst>
                                  <p:iterate type="lt">
                                    <p:tmPct val="10000"/>
                                  </p:iterate>
                                  <p:childTnLst>
                                    <p:set>
                                      <p:cBhvr>
                                        <p:cTn id="87" dur="1" fill="hold">
                                          <p:stCondLst>
                                            <p:cond delay="0"/>
                                          </p:stCondLst>
                                        </p:cTn>
                                        <p:tgtEl>
                                          <p:spTgt spid="3">
                                            <p:txEl>
                                              <p:pRg st="9" end="9"/>
                                            </p:txEl>
                                          </p:spTgt>
                                        </p:tgtEl>
                                        <p:attrNameLst>
                                          <p:attrName>style.visibility</p:attrName>
                                        </p:attrNameLst>
                                      </p:cBhvr>
                                      <p:to>
                                        <p:strVal val="visible"/>
                                      </p:to>
                                    </p:set>
                                    <p:anim calcmode="lin" valueType="num">
                                      <p:cBhvr>
                                        <p:cTn id="88" dur="200" fill="hold"/>
                                        <p:tgtEl>
                                          <p:spTgt spid="3">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200" fill="hold"/>
                                        <p:tgtEl>
                                          <p:spTgt spid="3">
                                            <p:txEl>
                                              <p:pRg st="9" end="9"/>
                                            </p:txEl>
                                          </p:spTgt>
                                        </p:tgtEl>
                                        <p:attrNameLst>
                                          <p:attrName>ppt_y</p:attrName>
                                        </p:attrNameLst>
                                      </p:cBhvr>
                                      <p:tavLst>
                                        <p:tav tm="0">
                                          <p:val>
                                            <p:strVal val="#ppt_y"/>
                                          </p:val>
                                        </p:tav>
                                        <p:tav tm="100000">
                                          <p:val>
                                            <p:strVal val="#ppt_y"/>
                                          </p:val>
                                        </p:tav>
                                      </p:tavLst>
                                    </p:anim>
                                    <p:anim calcmode="lin" valueType="num">
                                      <p:cBhvr>
                                        <p:cTn id="90" dur="200" fill="hold"/>
                                        <p:tgtEl>
                                          <p:spTgt spid="3">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200" fill="hold"/>
                                        <p:tgtEl>
                                          <p:spTgt spid="3">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200" tmFilter="0,0; .5, 1; 1, 1"/>
                                        <p:tgtEl>
                                          <p:spTgt spid="3">
                                            <p:txEl>
                                              <p:pRg st="9" end="9"/>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41" presetClass="entr" presetSubtype="0" fill="hold" grpId="0" nodeType="clickEffect">
                                  <p:stCondLst>
                                    <p:cond delay="0"/>
                                  </p:stCondLst>
                                  <p:iterate type="lt">
                                    <p:tmPct val="10000"/>
                                  </p:iterate>
                                  <p:childTnLst>
                                    <p:set>
                                      <p:cBhvr>
                                        <p:cTn id="96" dur="1" fill="hold">
                                          <p:stCondLst>
                                            <p:cond delay="0"/>
                                          </p:stCondLst>
                                        </p:cTn>
                                        <p:tgtEl>
                                          <p:spTgt spid="3">
                                            <p:txEl>
                                              <p:pRg st="10" end="10"/>
                                            </p:txEl>
                                          </p:spTgt>
                                        </p:tgtEl>
                                        <p:attrNameLst>
                                          <p:attrName>style.visibility</p:attrName>
                                        </p:attrNameLst>
                                      </p:cBhvr>
                                      <p:to>
                                        <p:strVal val="visible"/>
                                      </p:to>
                                    </p:set>
                                    <p:anim calcmode="lin" valueType="num">
                                      <p:cBhvr>
                                        <p:cTn id="97" dur="200" fill="hold"/>
                                        <p:tgtEl>
                                          <p:spTgt spid="3">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8" dur="200" fill="hold"/>
                                        <p:tgtEl>
                                          <p:spTgt spid="3">
                                            <p:txEl>
                                              <p:pRg st="10" end="10"/>
                                            </p:txEl>
                                          </p:spTgt>
                                        </p:tgtEl>
                                        <p:attrNameLst>
                                          <p:attrName>ppt_y</p:attrName>
                                        </p:attrNameLst>
                                      </p:cBhvr>
                                      <p:tavLst>
                                        <p:tav tm="0">
                                          <p:val>
                                            <p:strVal val="#ppt_y"/>
                                          </p:val>
                                        </p:tav>
                                        <p:tav tm="100000">
                                          <p:val>
                                            <p:strVal val="#ppt_y"/>
                                          </p:val>
                                        </p:tav>
                                      </p:tavLst>
                                    </p:anim>
                                    <p:anim calcmode="lin" valueType="num">
                                      <p:cBhvr>
                                        <p:cTn id="99" dur="200" fill="hold"/>
                                        <p:tgtEl>
                                          <p:spTgt spid="3">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0" dur="200" fill="hold"/>
                                        <p:tgtEl>
                                          <p:spTgt spid="3">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200" tmFilter="0,0; .5, 1; 1, 1"/>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054" y="0"/>
            <a:ext cx="4245203" cy="766482"/>
          </a:xfrm>
        </p:spPr>
        <p:txBody>
          <a:bodyPr/>
          <a:lstStyle/>
          <a:p>
            <a:r>
              <a:rPr lang="en-US" dirty="0" smtClean="0"/>
              <a:t>20-item Quiz</a:t>
            </a:r>
            <a:endParaRPr lang="en-US" dirty="0"/>
          </a:p>
        </p:txBody>
      </p:sp>
      <p:sp>
        <p:nvSpPr>
          <p:cNvPr id="3" name="Content Placeholder 2"/>
          <p:cNvSpPr>
            <a:spLocks noGrp="1"/>
          </p:cNvSpPr>
          <p:nvPr>
            <p:ph idx="1"/>
          </p:nvPr>
        </p:nvSpPr>
        <p:spPr>
          <a:xfrm>
            <a:off x="101827" y="586976"/>
            <a:ext cx="10333945" cy="5654168"/>
          </a:xfrm>
        </p:spPr>
        <p:txBody>
          <a:bodyPr>
            <a:normAutofit/>
          </a:bodyPr>
          <a:lstStyle/>
          <a:p>
            <a:pPr marL="457200" indent="-457200">
              <a:buFont typeface="+mj-lt"/>
              <a:buAutoNum type="arabicPeriod"/>
            </a:pPr>
            <a:endParaRPr lang="en-US" dirty="0" smtClean="0"/>
          </a:p>
          <a:p>
            <a:pPr marL="0" indent="0">
              <a:buNone/>
            </a:pPr>
            <a:r>
              <a:rPr lang="en-US" dirty="0" smtClean="0"/>
              <a:t>1-5. Identify the types of sampling techniques </a:t>
            </a:r>
          </a:p>
          <a:p>
            <a:pPr marL="0" indent="0">
              <a:buNone/>
            </a:pPr>
            <a:endParaRPr lang="en-US" dirty="0"/>
          </a:p>
          <a:p>
            <a:pPr marL="0" indent="0">
              <a:buNone/>
            </a:pPr>
            <a:r>
              <a:rPr lang="en-US" dirty="0" smtClean="0"/>
              <a:t>Identify what types of Sampling Techniques  is being use.</a:t>
            </a:r>
          </a:p>
          <a:p>
            <a:pPr marL="0" indent="0">
              <a:buNone/>
            </a:pPr>
            <a:r>
              <a:rPr lang="en-US" dirty="0" smtClean="0"/>
              <a:t>6. Chosen 200 rural and 200 urban persons age of 65 or older were asked about their health prescription drugs.</a:t>
            </a:r>
          </a:p>
          <a:p>
            <a:pPr marL="0" indent="0">
              <a:buNone/>
            </a:pPr>
            <a:r>
              <a:rPr lang="en-US" dirty="0" smtClean="0"/>
              <a:t>7.  Questioning students as they left a school library, a researcher asked  300 students about their drinking habits.</a:t>
            </a:r>
          </a:p>
          <a:p>
            <a:pPr marL="0" indent="0">
              <a:buNone/>
            </a:pPr>
            <a:r>
              <a:rPr lang="en-US" dirty="0" smtClean="0"/>
              <a:t>8. Questioning teachers as they left a faculty lounge, a researcher asked 56 teachers about their teaching styles  and grading methods.</a:t>
            </a:r>
          </a:p>
          <a:p>
            <a:pPr marL="0" indent="0">
              <a:buNone/>
            </a:pPr>
            <a:r>
              <a:rPr lang="en-US" dirty="0" smtClean="0"/>
              <a:t>9. From calls made with the randomly generated</a:t>
            </a:r>
            <a:r>
              <a:rPr lang="en-US" dirty="0"/>
              <a:t> </a:t>
            </a:r>
            <a:r>
              <a:rPr lang="en-US" dirty="0" smtClean="0"/>
              <a:t>telephone numbers, 1012 respondents were asked if they rented or they owned their residence.</a:t>
            </a:r>
          </a:p>
          <a:p>
            <a:pPr marL="0" indent="0">
              <a:buNone/>
            </a:pPr>
            <a:r>
              <a:rPr lang="en-US" dirty="0" smtClean="0"/>
              <a:t>10. You divide the student population  with respect to  majors and randomly select  and question some student in major.</a:t>
            </a:r>
          </a:p>
          <a:p>
            <a:pPr marL="0" indent="0">
              <a:buNone/>
            </a:pPr>
            <a:endParaRPr lang="en-US" dirty="0" smtClean="0"/>
          </a:p>
          <a:p>
            <a:pPr marL="0" indent="0">
              <a:buNone/>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149380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xEl>
                                              <p:pRg st="3" end="3"/>
                                            </p:txEl>
                                          </p:spTgt>
                                        </p:tgtEl>
                                        <p:attrNameLst>
                                          <p:attrName>style.visibility</p:attrName>
                                        </p:attrNameLst>
                                      </p:cBhvr>
                                      <p:to>
                                        <p:strVal val="visible"/>
                                      </p:to>
                                    </p:set>
                                    <p:anim calcmode="lin" valueType="num">
                                      <p:cBhvr>
                                        <p:cTn id="16"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p:cTn id="34"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p:cTn id="52"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54"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p:cTn id="61" dur="500" fill="hold"/>
                                        <p:tgtEl>
                                          <p:spTgt spid="3">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8" end="8"/>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054" y="0"/>
            <a:ext cx="4245203" cy="766482"/>
          </a:xfrm>
        </p:spPr>
        <p:txBody>
          <a:bodyPr/>
          <a:lstStyle/>
          <a:p>
            <a:r>
              <a:rPr lang="en-US" dirty="0" smtClean="0"/>
              <a:t>20-item Quiz</a:t>
            </a:r>
            <a:endParaRPr lang="en-US" dirty="0"/>
          </a:p>
        </p:txBody>
      </p:sp>
      <p:sp>
        <p:nvSpPr>
          <p:cNvPr id="3" name="Content Placeholder 2"/>
          <p:cNvSpPr>
            <a:spLocks noGrp="1"/>
          </p:cNvSpPr>
          <p:nvPr>
            <p:ph idx="1"/>
          </p:nvPr>
        </p:nvSpPr>
        <p:spPr>
          <a:xfrm>
            <a:off x="101827" y="775662"/>
            <a:ext cx="10333945" cy="5828338"/>
          </a:xfrm>
        </p:spPr>
        <p:txBody>
          <a:bodyPr>
            <a:normAutofit lnSpcReduction="10000"/>
          </a:bodyPr>
          <a:lstStyle/>
          <a:p>
            <a:pPr marL="0" indent="0">
              <a:buNone/>
            </a:pPr>
            <a:r>
              <a:rPr lang="en-US" dirty="0" smtClean="0"/>
              <a:t>Decide upon the method of </a:t>
            </a:r>
            <a:r>
              <a:rPr lang="en-US" b="1" dirty="0" smtClean="0"/>
              <a:t>data collection</a:t>
            </a:r>
          </a:p>
          <a:p>
            <a:pPr marL="457200" indent="-457200">
              <a:buFont typeface="+mj-lt"/>
              <a:buAutoNum type="arabicPeriod"/>
            </a:pPr>
            <a:r>
              <a:rPr lang="en-US" dirty="0"/>
              <a:t>Its uses a mathematical or physical model to reproduce the conditions of a situation or process. Collecting Data often involves the use of computers. </a:t>
            </a:r>
          </a:p>
          <a:p>
            <a:pPr marL="457200" indent="-457200">
              <a:buFont typeface="+mj-lt"/>
              <a:buAutoNum type="arabicPeriod"/>
            </a:pPr>
            <a:r>
              <a:rPr lang="en-US" dirty="0"/>
              <a:t>A treatment is applied to part of population and responses are observed</a:t>
            </a:r>
            <a:r>
              <a:rPr lang="en-US" dirty="0" smtClean="0"/>
              <a:t>.</a:t>
            </a:r>
          </a:p>
          <a:p>
            <a:pPr marL="457200" indent="-457200">
              <a:buFont typeface="+mj-lt"/>
              <a:buAutoNum type="arabicPeriod"/>
            </a:pPr>
            <a:r>
              <a:rPr lang="en-US" dirty="0" smtClean="0"/>
              <a:t>A study of Philippine residents’ approval rating of the Philippine president.</a:t>
            </a:r>
          </a:p>
          <a:p>
            <a:pPr marL="457200" indent="-457200">
              <a:buFont typeface="+mj-lt"/>
              <a:buAutoNum type="arabicPeriod"/>
            </a:pPr>
            <a:r>
              <a:rPr lang="en-US" dirty="0" smtClean="0"/>
              <a:t>A study of the effect of aspirin on preventing heart attach.</a:t>
            </a:r>
          </a:p>
          <a:p>
            <a:pPr marL="457200" indent="-457200">
              <a:buFont typeface="+mj-lt"/>
              <a:buAutoNum type="arabicPeriod"/>
            </a:pPr>
            <a:r>
              <a:rPr lang="en-US" dirty="0" smtClean="0"/>
              <a:t>A study of the effect of changing flight patterns on the number of airplane accidents.</a:t>
            </a:r>
          </a:p>
          <a:p>
            <a:pPr marL="457200" indent="-457200">
              <a:buFont typeface="+mj-lt"/>
              <a:buAutoNum type="arabicPeriod"/>
            </a:pPr>
            <a:r>
              <a:rPr lang="en-US" dirty="0" smtClean="0"/>
              <a:t>A study  of the heights of all basketball players joining a national team.</a:t>
            </a:r>
          </a:p>
          <a:p>
            <a:pPr marL="457200" indent="-457200">
              <a:buFont typeface="+mj-lt"/>
              <a:buAutoNum type="arabicPeriod"/>
            </a:pPr>
            <a:r>
              <a:rPr lang="en-US" dirty="0"/>
              <a:t> </a:t>
            </a:r>
            <a:r>
              <a:rPr lang="en-US" dirty="0" smtClean="0"/>
              <a:t>It is </a:t>
            </a:r>
            <a:r>
              <a:rPr lang="en-US" dirty="0"/>
              <a:t>a count or measure of part of a population. The  statistics calculated from </a:t>
            </a:r>
            <a:r>
              <a:rPr lang="en-US" dirty="0" smtClean="0"/>
              <a:t>it are </a:t>
            </a:r>
            <a:r>
              <a:rPr lang="en-US" dirty="0"/>
              <a:t>used to predict various population parameters</a:t>
            </a:r>
            <a:r>
              <a:rPr lang="en-US" dirty="0" smtClean="0"/>
              <a:t>.</a:t>
            </a:r>
          </a:p>
          <a:p>
            <a:pPr marL="457200" indent="-457200">
              <a:buFont typeface="+mj-lt"/>
              <a:buAutoNum type="arabicPeriod"/>
            </a:pPr>
            <a:r>
              <a:rPr lang="en-US" dirty="0" smtClean="0"/>
              <a:t>What are the two groups observed in experiment</a:t>
            </a:r>
          </a:p>
          <a:p>
            <a:pPr marL="457200" indent="-457200">
              <a:buFont typeface="+mj-lt"/>
              <a:buAutoNum type="arabicPeriod"/>
            </a:pPr>
            <a:r>
              <a:rPr lang="en-US" dirty="0" smtClean="0"/>
              <a:t>A study of how fast is the virus would spread in metropolitan  area.</a:t>
            </a:r>
          </a:p>
          <a:p>
            <a:pPr marL="457200" indent="-457200">
              <a:buFont typeface="+mj-lt"/>
              <a:buAutoNum type="arabicPeriod"/>
            </a:pPr>
            <a:r>
              <a:rPr lang="en-US" dirty="0" smtClean="0"/>
              <a:t>A study of a effect of a product’s warming level to determine whether consumer  still buy the product.</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
        <p:nvSpPr>
          <p:cNvPr id="4" name="Content Placeholder 2"/>
          <p:cNvSpPr txBox="1">
            <a:spLocks/>
          </p:cNvSpPr>
          <p:nvPr/>
        </p:nvSpPr>
        <p:spPr>
          <a:xfrm>
            <a:off x="9891713" y="1174804"/>
            <a:ext cx="2300287" cy="497925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a:lstStyle>
          <a:p>
            <a:pPr marL="457200" indent="-457200">
              <a:buFont typeface="+mj-lt"/>
              <a:buAutoNum type="arabicPeriod"/>
            </a:pPr>
            <a:r>
              <a:rPr lang="en-US" dirty="0" smtClean="0"/>
              <a:t>Simulation</a:t>
            </a:r>
          </a:p>
          <a:p>
            <a:pPr marL="457200" indent="-457200">
              <a:buFont typeface="+mj-lt"/>
              <a:buAutoNum type="arabicPeriod"/>
            </a:pPr>
            <a:r>
              <a:rPr lang="en-US" dirty="0" smtClean="0"/>
              <a:t>Experiment</a:t>
            </a:r>
          </a:p>
          <a:p>
            <a:pPr marL="457200" indent="-457200">
              <a:buFont typeface="+mj-lt"/>
              <a:buAutoNum type="arabicPeriod"/>
            </a:pPr>
            <a:r>
              <a:rPr lang="en-US" dirty="0" smtClean="0"/>
              <a:t>Sampling</a:t>
            </a:r>
          </a:p>
          <a:p>
            <a:pPr marL="457200" indent="-457200">
              <a:buFont typeface="+mj-lt"/>
              <a:buAutoNum type="arabicPeriod"/>
            </a:pPr>
            <a:r>
              <a:rPr lang="en-US" dirty="0" smtClean="0"/>
              <a:t>Experiment</a:t>
            </a:r>
          </a:p>
          <a:p>
            <a:pPr marL="457200" indent="-457200">
              <a:buFont typeface="+mj-lt"/>
              <a:buAutoNum type="arabicPeriod"/>
            </a:pPr>
            <a:r>
              <a:rPr lang="en-US" dirty="0" smtClean="0"/>
              <a:t>Simulation</a:t>
            </a:r>
          </a:p>
          <a:p>
            <a:pPr marL="457200" indent="-457200">
              <a:buFont typeface="+mj-lt"/>
              <a:buAutoNum type="arabicPeriod"/>
            </a:pPr>
            <a:r>
              <a:rPr lang="en-US" dirty="0" smtClean="0"/>
              <a:t>Census</a:t>
            </a:r>
          </a:p>
          <a:p>
            <a:pPr marL="457200" indent="-457200">
              <a:buFont typeface="+mj-lt"/>
              <a:buAutoNum type="arabicPeriod"/>
            </a:pPr>
            <a:r>
              <a:rPr lang="en-US" dirty="0" smtClean="0"/>
              <a:t>Sample</a:t>
            </a:r>
          </a:p>
          <a:p>
            <a:pPr marL="457200" indent="-457200">
              <a:buFont typeface="+mj-lt"/>
              <a:buAutoNum type="arabicPeriod"/>
            </a:pPr>
            <a:r>
              <a:rPr lang="en-US" dirty="0" smtClean="0"/>
              <a:t>Control, Experimental</a:t>
            </a:r>
          </a:p>
          <a:p>
            <a:pPr marL="457200" indent="-457200">
              <a:buFont typeface="+mj-lt"/>
              <a:buAutoNum type="arabicPeriod"/>
            </a:pPr>
            <a:r>
              <a:rPr lang="en-US" dirty="0" smtClean="0"/>
              <a:t>Simulation</a:t>
            </a:r>
          </a:p>
          <a:p>
            <a:pPr marL="457200" indent="-457200">
              <a:buFont typeface="+mj-lt"/>
              <a:buAutoNum type="arabicPeriod"/>
            </a:pPr>
            <a:r>
              <a:rPr lang="en-US" dirty="0" smtClean="0"/>
              <a:t>Sample</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3052021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870756"/>
          </a:xfrm>
        </p:spPr>
        <p:txBody>
          <a:bodyPr/>
          <a:lstStyle/>
          <a:p>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Introduction to Statistics</a:t>
            </a:r>
            <a:endPar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Title 1"/>
          <p:cNvSpPr txBox="1">
            <a:spLocks/>
          </p:cNvSpPr>
          <p:nvPr/>
        </p:nvSpPr>
        <p:spPr>
          <a:xfrm>
            <a:off x="646111" y="2861747"/>
            <a:ext cx="7824121"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Data </a:t>
            </a:r>
            <a:r>
              <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Classification </a:t>
            </a:r>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(40 </a:t>
            </a:r>
            <a:r>
              <a:rPr lang="en-PH"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mins</a:t>
            </a:r>
            <a:r>
              <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endPar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Title 1"/>
          <p:cNvSpPr txBox="1">
            <a:spLocks/>
          </p:cNvSpPr>
          <p:nvPr/>
        </p:nvSpPr>
        <p:spPr>
          <a:xfrm>
            <a:off x="646111" y="4699803"/>
            <a:ext cx="9593717"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Experimental </a:t>
            </a:r>
            <a:r>
              <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Design </a:t>
            </a:r>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(40 </a:t>
            </a:r>
            <a:r>
              <a:rPr lang="en-PH" b="1" dirty="0" err="1">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mins</a:t>
            </a:r>
            <a:r>
              <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p>
          <a:p>
            <a:endPar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itle 1"/>
          <p:cNvSpPr txBox="1">
            <a:spLocks/>
          </p:cNvSpPr>
          <p:nvPr/>
        </p:nvSpPr>
        <p:spPr>
          <a:xfrm>
            <a:off x="640530" y="1467146"/>
            <a:ext cx="9911355"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 Overview of Statistics  (40 </a:t>
            </a:r>
            <a:r>
              <a:rPr lang="en-PH"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mins</a:t>
            </a:r>
            <a:r>
              <a:rPr lang="en-PH"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en-PH"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Title 1"/>
          <p:cNvSpPr txBox="1">
            <a:spLocks/>
          </p:cNvSpPr>
          <p:nvPr/>
        </p:nvSpPr>
        <p:spPr>
          <a:xfrm>
            <a:off x="1255710" y="2150648"/>
            <a:ext cx="8628519" cy="70866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Basic Skills and Concepts  (Seat work)</a:t>
            </a:r>
            <a:endParaRPr lang="en-PH"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7" name="Title 1"/>
          <p:cNvSpPr txBox="1">
            <a:spLocks/>
          </p:cNvSpPr>
          <p:nvPr/>
        </p:nvSpPr>
        <p:spPr>
          <a:xfrm>
            <a:off x="1342796" y="3526388"/>
            <a:ext cx="8897032" cy="70866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Basic Skills and Concepts</a:t>
            </a:r>
            <a:r>
              <a:rPr lang="en-PH"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(Seat work)</a:t>
            </a:r>
          </a:p>
          <a:p>
            <a:endParaRPr lang="en-PH"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8" name="Title 1"/>
          <p:cNvSpPr txBox="1">
            <a:spLocks/>
          </p:cNvSpPr>
          <p:nvPr/>
        </p:nvSpPr>
        <p:spPr>
          <a:xfrm>
            <a:off x="1495196" y="5449531"/>
            <a:ext cx="8897032" cy="70866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Basic Skills and Concepts</a:t>
            </a:r>
            <a:r>
              <a:rPr lang="en-PH"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(Seat work)</a:t>
            </a:r>
          </a:p>
          <a:p>
            <a:endParaRPr lang="en-PH"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38449218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1+#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054" y="0"/>
            <a:ext cx="4245203" cy="766482"/>
          </a:xfrm>
        </p:spPr>
        <p:txBody>
          <a:bodyPr/>
          <a:lstStyle/>
          <a:p>
            <a:r>
              <a:rPr lang="en-US" dirty="0" smtClean="0"/>
              <a:t>20-item Quiz</a:t>
            </a:r>
            <a:endParaRPr lang="en-US" dirty="0"/>
          </a:p>
        </p:txBody>
      </p:sp>
      <p:sp>
        <p:nvSpPr>
          <p:cNvPr id="3" name="Content Placeholder 2"/>
          <p:cNvSpPr>
            <a:spLocks noGrp="1"/>
          </p:cNvSpPr>
          <p:nvPr>
            <p:ph idx="1"/>
          </p:nvPr>
        </p:nvSpPr>
        <p:spPr>
          <a:xfrm>
            <a:off x="101827" y="586976"/>
            <a:ext cx="10333945" cy="5654168"/>
          </a:xfrm>
        </p:spPr>
        <p:txBody>
          <a:bodyPr>
            <a:normAutofit/>
          </a:bodyPr>
          <a:lstStyle/>
          <a:p>
            <a:pPr marL="457200" indent="-457200">
              <a:buFont typeface="+mj-lt"/>
              <a:buAutoNum type="arabicPeriod"/>
            </a:pPr>
            <a:endParaRPr lang="en-US" dirty="0" smtClean="0"/>
          </a:p>
          <a:p>
            <a:pPr marL="0" indent="0">
              <a:buNone/>
            </a:pPr>
            <a:r>
              <a:rPr lang="en-US" dirty="0" smtClean="0"/>
              <a:t>1-5. Identify the types of sampling techniques </a:t>
            </a:r>
          </a:p>
          <a:p>
            <a:pPr marL="0" indent="0">
              <a:buNone/>
            </a:pPr>
            <a:endParaRPr lang="en-US" dirty="0"/>
          </a:p>
          <a:p>
            <a:pPr marL="0" indent="0">
              <a:buNone/>
            </a:pPr>
            <a:r>
              <a:rPr lang="en-US" dirty="0" smtClean="0"/>
              <a:t>Identify what types of Sampling Techniques  is being use.</a:t>
            </a:r>
          </a:p>
          <a:p>
            <a:pPr marL="0" indent="0">
              <a:buNone/>
            </a:pPr>
            <a:r>
              <a:rPr lang="en-US" dirty="0" smtClean="0"/>
              <a:t>6. Chosen 200 rural and 200 urban persons age of 65 or older were asked about their health prescription drugs.</a:t>
            </a:r>
          </a:p>
          <a:p>
            <a:pPr marL="0" indent="0">
              <a:buNone/>
            </a:pPr>
            <a:r>
              <a:rPr lang="en-US" dirty="0" smtClean="0"/>
              <a:t>7.  Questioning students as they left a school library, a researcher asked  300 students about their drinking habits.</a:t>
            </a:r>
          </a:p>
          <a:p>
            <a:pPr marL="0" indent="0">
              <a:buNone/>
            </a:pPr>
            <a:r>
              <a:rPr lang="en-US" dirty="0" smtClean="0"/>
              <a:t>8. Questioning teachers as they left a faculty lounge, a researcher asked 56 teachers about their teaching styles  and grading methods.</a:t>
            </a:r>
          </a:p>
          <a:p>
            <a:pPr marL="0" indent="0">
              <a:buNone/>
            </a:pPr>
            <a:r>
              <a:rPr lang="en-US" dirty="0" smtClean="0"/>
              <a:t>9. From calls made with the randomly generated</a:t>
            </a:r>
            <a:r>
              <a:rPr lang="en-US" dirty="0"/>
              <a:t> </a:t>
            </a:r>
            <a:r>
              <a:rPr lang="en-US" dirty="0" smtClean="0"/>
              <a:t>telephone numbers, 1012 respondents were asked if they rented or they owned their residence.</a:t>
            </a:r>
          </a:p>
          <a:p>
            <a:pPr marL="0" indent="0">
              <a:buNone/>
            </a:pPr>
            <a:r>
              <a:rPr lang="en-US" dirty="0" smtClean="0"/>
              <a:t>10. You divide the student population  with respect to  majors and randomly select  and question some student in major.</a:t>
            </a:r>
          </a:p>
          <a:p>
            <a:pPr marL="0" indent="0">
              <a:buNone/>
            </a:pPr>
            <a:endParaRPr lang="en-US" dirty="0" smtClean="0"/>
          </a:p>
          <a:p>
            <a:pPr marL="0" indent="0">
              <a:buNone/>
            </a:pPr>
            <a:endParaRPr lang="en-US" dirty="0" smtClean="0"/>
          </a:p>
          <a:p>
            <a:pPr marL="457200" indent="-457200">
              <a:buFont typeface="+mj-lt"/>
              <a:buAutoNum type="arabicPeriod"/>
            </a:pPr>
            <a:endParaRPr lang="en-US" dirty="0"/>
          </a:p>
        </p:txBody>
      </p:sp>
      <p:sp>
        <p:nvSpPr>
          <p:cNvPr id="4" name="Content Placeholder 2"/>
          <p:cNvSpPr txBox="1">
            <a:spLocks/>
          </p:cNvSpPr>
          <p:nvPr/>
        </p:nvSpPr>
        <p:spPr>
          <a:xfrm>
            <a:off x="9775598" y="1174804"/>
            <a:ext cx="2605087" cy="5255025"/>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a:lstStyle>
          <a:p>
            <a:pPr marL="457200" indent="-457200">
              <a:buFont typeface="+mj-lt"/>
              <a:buAutoNum type="arabicPeriod"/>
            </a:pPr>
            <a:r>
              <a:rPr lang="en-US" dirty="0" smtClean="0"/>
              <a:t>Random Sample</a:t>
            </a:r>
          </a:p>
          <a:p>
            <a:pPr marL="457200" indent="-457200">
              <a:buFont typeface="+mj-lt"/>
              <a:buAutoNum type="arabicPeriod"/>
            </a:pPr>
            <a:r>
              <a:rPr lang="en-US" dirty="0" smtClean="0"/>
              <a:t>Stratified Sample</a:t>
            </a:r>
          </a:p>
          <a:p>
            <a:pPr marL="457200" indent="-457200">
              <a:buFont typeface="+mj-lt"/>
              <a:buAutoNum type="arabicPeriod"/>
            </a:pPr>
            <a:r>
              <a:rPr lang="en-US" dirty="0" smtClean="0"/>
              <a:t>Cluster Sample</a:t>
            </a:r>
          </a:p>
          <a:p>
            <a:pPr marL="457200" indent="-457200">
              <a:buFont typeface="+mj-lt"/>
              <a:buAutoNum type="arabicPeriod"/>
            </a:pPr>
            <a:r>
              <a:rPr lang="en-US" dirty="0" smtClean="0"/>
              <a:t>Systematic Sample</a:t>
            </a:r>
          </a:p>
          <a:p>
            <a:pPr marL="457200" indent="-457200">
              <a:buFont typeface="+mj-lt"/>
              <a:buAutoNum type="arabicPeriod"/>
            </a:pPr>
            <a:r>
              <a:rPr lang="en-US" dirty="0" smtClean="0"/>
              <a:t>Convenience Sample</a:t>
            </a:r>
          </a:p>
          <a:p>
            <a:pPr marL="457200" indent="-457200">
              <a:buFont typeface="+mj-lt"/>
              <a:buAutoNum type="arabicPeriod"/>
            </a:pPr>
            <a:r>
              <a:rPr lang="en-US" dirty="0" smtClean="0"/>
              <a:t>Cluster Sample</a:t>
            </a:r>
          </a:p>
          <a:p>
            <a:pPr marL="457200" indent="-457200">
              <a:buFont typeface="+mj-lt"/>
              <a:buAutoNum type="arabicPeriod"/>
            </a:pPr>
            <a:r>
              <a:rPr lang="en-US" dirty="0" smtClean="0"/>
              <a:t>Convenience Sample</a:t>
            </a:r>
          </a:p>
          <a:p>
            <a:pPr marL="457200" indent="-457200">
              <a:buFont typeface="+mj-lt"/>
              <a:buAutoNum type="arabicPeriod"/>
            </a:pPr>
            <a:r>
              <a:rPr lang="en-US" dirty="0" smtClean="0"/>
              <a:t>Convenience Sample</a:t>
            </a:r>
          </a:p>
          <a:p>
            <a:pPr marL="457200" indent="-457200">
              <a:buFont typeface="+mj-lt"/>
              <a:buAutoNum type="arabicPeriod"/>
            </a:pPr>
            <a:r>
              <a:rPr lang="en-US" dirty="0" smtClean="0"/>
              <a:t>Random Sample</a:t>
            </a:r>
          </a:p>
          <a:p>
            <a:pPr marL="457200" indent="-457200">
              <a:buFont typeface="+mj-lt"/>
              <a:buAutoNum type="arabicPeriod"/>
            </a:pPr>
            <a:r>
              <a:rPr lang="en-US" dirty="0" smtClean="0"/>
              <a:t>Cluster Sample</a:t>
            </a:r>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260255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grpId="0" nodeType="clickEffect">
                                  <p:stCondLst>
                                    <p:cond delay="0"/>
                                  </p:stCondLst>
                                  <p:iterate type="lt">
                                    <p:tmPct val="10000"/>
                                  </p:iterate>
                                  <p:childTnLst>
                                    <p:set>
                                      <p:cBhvr>
                                        <p:cTn id="33" dur="1" fill="hold">
                                          <p:stCondLst>
                                            <p:cond delay="0"/>
                                          </p:stCondLst>
                                        </p:cTn>
                                        <p:tgtEl>
                                          <p:spTgt spid="4">
                                            <p:txEl>
                                              <p:pRg st="3" end="3"/>
                                            </p:txEl>
                                          </p:spTgt>
                                        </p:tgtEl>
                                        <p:attrNameLst>
                                          <p:attrName>style.visibility</p:attrName>
                                        </p:attrNameLst>
                                      </p:cBhvr>
                                      <p:to>
                                        <p:strVal val="visible"/>
                                      </p:to>
                                    </p:set>
                                    <p:anim calcmode="lin" valueType="num">
                                      <p:cBhvr>
                                        <p:cTn id="34"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4">
                                            <p:txEl>
                                              <p:pRg st="4" end="4"/>
                                            </p:txEl>
                                          </p:spTgt>
                                        </p:tgtEl>
                                        <p:attrNameLst>
                                          <p:attrName>style.visibility</p:attrName>
                                        </p:attrNameLst>
                                      </p:cBhvr>
                                      <p:to>
                                        <p:strVal val="visible"/>
                                      </p:to>
                                    </p:set>
                                    <p:anim calcmode="lin" valueType="num">
                                      <p:cBhvr>
                                        <p:cTn id="43" dur="500" fill="hold"/>
                                        <p:tgtEl>
                                          <p:spTgt spid="4">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4">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grpId="0" nodeType="clickEffect">
                                  <p:stCondLst>
                                    <p:cond delay="0"/>
                                  </p:stCondLst>
                                  <p:iterate type="lt">
                                    <p:tmPct val="10000"/>
                                  </p:iterate>
                                  <p:childTnLst>
                                    <p:set>
                                      <p:cBhvr>
                                        <p:cTn id="51" dur="1" fill="hold">
                                          <p:stCondLst>
                                            <p:cond delay="0"/>
                                          </p:stCondLst>
                                        </p:cTn>
                                        <p:tgtEl>
                                          <p:spTgt spid="4">
                                            <p:txEl>
                                              <p:pRg st="5" end="5"/>
                                            </p:txEl>
                                          </p:spTgt>
                                        </p:tgtEl>
                                        <p:attrNameLst>
                                          <p:attrName>style.visibility</p:attrName>
                                        </p:attrNameLst>
                                      </p:cBhvr>
                                      <p:to>
                                        <p:strVal val="visible"/>
                                      </p:to>
                                    </p:set>
                                    <p:anim calcmode="lin" valueType="num">
                                      <p:cBhvr>
                                        <p:cTn id="52" dur="500" fill="hold"/>
                                        <p:tgtEl>
                                          <p:spTgt spid="4">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4">
                                            <p:txEl>
                                              <p:pRg st="5" end="5"/>
                                            </p:txEl>
                                          </p:spTgt>
                                        </p:tgtEl>
                                        <p:attrNameLst>
                                          <p:attrName>ppt_y</p:attrName>
                                        </p:attrNameLst>
                                      </p:cBhvr>
                                      <p:tavLst>
                                        <p:tav tm="0">
                                          <p:val>
                                            <p:strVal val="#ppt_y"/>
                                          </p:val>
                                        </p:tav>
                                        <p:tav tm="100000">
                                          <p:val>
                                            <p:strVal val="#ppt_y"/>
                                          </p:val>
                                        </p:tav>
                                      </p:tavLst>
                                    </p:anim>
                                    <p:anim calcmode="lin" valueType="num">
                                      <p:cBhvr>
                                        <p:cTn id="54" dur="500" fill="hold"/>
                                        <p:tgtEl>
                                          <p:spTgt spid="4">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4">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4">
                                            <p:txEl>
                                              <p:pRg st="5" end="5"/>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1" presetClass="entr" presetSubtype="0" fill="hold" grpId="0" nodeType="clickEffect">
                                  <p:stCondLst>
                                    <p:cond delay="0"/>
                                  </p:stCondLst>
                                  <p:iterate type="lt">
                                    <p:tmPct val="10000"/>
                                  </p:iterate>
                                  <p:childTnLst>
                                    <p:set>
                                      <p:cBhvr>
                                        <p:cTn id="60" dur="1" fill="hold">
                                          <p:stCondLst>
                                            <p:cond delay="0"/>
                                          </p:stCondLst>
                                        </p:cTn>
                                        <p:tgtEl>
                                          <p:spTgt spid="4">
                                            <p:txEl>
                                              <p:pRg st="6" end="6"/>
                                            </p:txEl>
                                          </p:spTgt>
                                        </p:tgtEl>
                                        <p:attrNameLst>
                                          <p:attrName>style.visibility</p:attrName>
                                        </p:attrNameLst>
                                      </p:cBhvr>
                                      <p:to>
                                        <p:strVal val="visible"/>
                                      </p:to>
                                    </p:set>
                                    <p:anim calcmode="lin" valueType="num">
                                      <p:cBhvr>
                                        <p:cTn id="61" dur="500" fill="hold"/>
                                        <p:tgtEl>
                                          <p:spTgt spid="4">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4">
                                            <p:txEl>
                                              <p:pRg st="6" end="6"/>
                                            </p:txEl>
                                          </p:spTgt>
                                        </p:tgtEl>
                                        <p:attrNameLst>
                                          <p:attrName>ppt_y</p:attrName>
                                        </p:attrNameLst>
                                      </p:cBhvr>
                                      <p:tavLst>
                                        <p:tav tm="0">
                                          <p:val>
                                            <p:strVal val="#ppt_y"/>
                                          </p:val>
                                        </p:tav>
                                        <p:tav tm="100000">
                                          <p:val>
                                            <p:strVal val="#ppt_y"/>
                                          </p:val>
                                        </p:tav>
                                      </p:tavLst>
                                    </p:anim>
                                    <p:anim calcmode="lin" valueType="num">
                                      <p:cBhvr>
                                        <p:cTn id="63" dur="500" fill="hold"/>
                                        <p:tgtEl>
                                          <p:spTgt spid="4">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4">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4">
                                            <p:txEl>
                                              <p:pRg st="6" end="6"/>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grpId="0" nodeType="clickEffect">
                                  <p:stCondLst>
                                    <p:cond delay="0"/>
                                  </p:stCondLst>
                                  <p:iterate type="lt">
                                    <p:tmPct val="10000"/>
                                  </p:iterate>
                                  <p:childTnLst>
                                    <p:set>
                                      <p:cBhvr>
                                        <p:cTn id="69" dur="1" fill="hold">
                                          <p:stCondLst>
                                            <p:cond delay="0"/>
                                          </p:stCondLst>
                                        </p:cTn>
                                        <p:tgtEl>
                                          <p:spTgt spid="4">
                                            <p:txEl>
                                              <p:pRg st="7" end="7"/>
                                            </p:txEl>
                                          </p:spTgt>
                                        </p:tgtEl>
                                        <p:attrNameLst>
                                          <p:attrName>style.visibility</p:attrName>
                                        </p:attrNameLst>
                                      </p:cBhvr>
                                      <p:to>
                                        <p:strVal val="visible"/>
                                      </p:to>
                                    </p:set>
                                    <p:anim calcmode="lin" valueType="num">
                                      <p:cBhvr>
                                        <p:cTn id="70"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2"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4">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4">
                                            <p:txEl>
                                              <p:pRg st="8" end="8"/>
                                            </p:txEl>
                                          </p:spTgt>
                                        </p:tgtEl>
                                        <p:attrNameLst>
                                          <p:attrName>style.visibility</p:attrName>
                                        </p:attrNameLst>
                                      </p:cBhvr>
                                      <p:to>
                                        <p:strVal val="visible"/>
                                      </p:to>
                                    </p:set>
                                    <p:anim calcmode="lin" valueType="num">
                                      <p:cBhvr>
                                        <p:cTn id="79" dur="500" fill="hold"/>
                                        <p:tgtEl>
                                          <p:spTgt spid="4">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4">
                                            <p:txEl>
                                              <p:pRg st="8" end="8"/>
                                            </p:txEl>
                                          </p:spTgt>
                                        </p:tgtEl>
                                        <p:attrNameLst>
                                          <p:attrName>ppt_y</p:attrName>
                                        </p:attrNameLst>
                                      </p:cBhvr>
                                      <p:tavLst>
                                        <p:tav tm="0">
                                          <p:val>
                                            <p:strVal val="#ppt_y"/>
                                          </p:val>
                                        </p:tav>
                                        <p:tav tm="100000">
                                          <p:val>
                                            <p:strVal val="#ppt_y"/>
                                          </p:val>
                                        </p:tav>
                                      </p:tavLst>
                                    </p:anim>
                                    <p:anim calcmode="lin" valueType="num">
                                      <p:cBhvr>
                                        <p:cTn id="81" dur="500" fill="hold"/>
                                        <p:tgtEl>
                                          <p:spTgt spid="4">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4">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4">
                                            <p:txEl>
                                              <p:pRg st="8" end="8"/>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41" presetClass="entr" presetSubtype="0" fill="hold" grpId="0" nodeType="clickEffect">
                                  <p:stCondLst>
                                    <p:cond delay="0"/>
                                  </p:stCondLst>
                                  <p:iterate type="lt">
                                    <p:tmPct val="10000"/>
                                  </p:iterate>
                                  <p:childTnLst>
                                    <p:set>
                                      <p:cBhvr>
                                        <p:cTn id="87" dur="1" fill="hold">
                                          <p:stCondLst>
                                            <p:cond delay="0"/>
                                          </p:stCondLst>
                                        </p:cTn>
                                        <p:tgtEl>
                                          <p:spTgt spid="4">
                                            <p:txEl>
                                              <p:pRg st="9" end="9"/>
                                            </p:txEl>
                                          </p:spTgt>
                                        </p:tgtEl>
                                        <p:attrNameLst>
                                          <p:attrName>style.visibility</p:attrName>
                                        </p:attrNameLst>
                                      </p:cBhvr>
                                      <p:to>
                                        <p:strVal val="visible"/>
                                      </p:to>
                                    </p:set>
                                    <p:anim calcmode="lin" valueType="num">
                                      <p:cBhvr>
                                        <p:cTn id="88" dur="500" fill="hold"/>
                                        <p:tgtEl>
                                          <p:spTgt spid="4">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4">
                                            <p:txEl>
                                              <p:pRg st="9" end="9"/>
                                            </p:txEl>
                                          </p:spTgt>
                                        </p:tgtEl>
                                        <p:attrNameLst>
                                          <p:attrName>ppt_y</p:attrName>
                                        </p:attrNameLst>
                                      </p:cBhvr>
                                      <p:tavLst>
                                        <p:tav tm="0">
                                          <p:val>
                                            <p:strVal val="#ppt_y"/>
                                          </p:val>
                                        </p:tav>
                                        <p:tav tm="100000">
                                          <p:val>
                                            <p:strVal val="#ppt_y"/>
                                          </p:val>
                                        </p:tav>
                                      </p:tavLst>
                                    </p:anim>
                                    <p:anim calcmode="lin" valueType="num">
                                      <p:cBhvr>
                                        <p:cTn id="90" dur="500" fill="hold"/>
                                        <p:tgtEl>
                                          <p:spTgt spid="4">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4">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88775" y="728977"/>
            <a:ext cx="4301585"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Objectives:</a:t>
            </a:r>
            <a:endParaRPr lang="en-PH"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Title 1"/>
          <p:cNvSpPr txBox="1">
            <a:spLocks/>
          </p:cNvSpPr>
          <p:nvPr/>
        </p:nvSpPr>
        <p:spPr>
          <a:xfrm>
            <a:off x="845233" y="1837565"/>
            <a:ext cx="9838786"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To Discuss Sampling techniques</a:t>
            </a:r>
            <a:endParaRPr lang="en-PH" b="1" i="1" dirty="0"/>
          </a:p>
        </p:txBody>
      </p:sp>
      <p:sp>
        <p:nvSpPr>
          <p:cNvPr id="8" name="Title 1"/>
          <p:cNvSpPr txBox="1">
            <a:spLocks/>
          </p:cNvSpPr>
          <p:nvPr/>
        </p:nvSpPr>
        <p:spPr>
          <a:xfrm>
            <a:off x="845233" y="2534097"/>
            <a:ext cx="9838786" cy="1921787"/>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End with the chapter 1 and Proceed to Chapter 2 Introduction to Descriptive Statistics</a:t>
            </a:r>
            <a:endParaRPr lang="en-PH" b="1" i="1" dirty="0"/>
          </a:p>
        </p:txBody>
      </p:sp>
    </p:spTree>
    <p:extLst>
      <p:ext uri="{BB962C8B-B14F-4D97-AF65-F5344CB8AC3E}">
        <p14:creationId xmlns:p14="http://schemas.microsoft.com/office/powerpoint/2010/main" val="386496425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6000" fill="hold" grpId="0" nodeType="clickEffect" p14:presetBounceEnd="40000">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36000" fill="hold" grpId="0" nodeType="clickEffect" p14:presetBounceEnd="40000">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14:bounceEnd="40000">
                                          <p:cBhvr additive="base">
                                            <p:cTn id="13"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36000" fill="hold" grpId="0" nodeType="clickEffect" p14:presetBounceEnd="40000">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600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accel="36000" fill="hold" grpId="0" nodeType="click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accel="36000" fill="hold" grpId="0" nodeType="click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PH" sz="2800" dirty="0" smtClean="0"/>
              <a:t>Random Sample</a:t>
            </a:r>
          </a:p>
          <a:p>
            <a:pPr marL="514350" indent="-514350">
              <a:buFont typeface="+mj-lt"/>
              <a:buAutoNum type="arabicPeriod"/>
            </a:pPr>
            <a:r>
              <a:rPr lang="en-PH" sz="2800" dirty="0" smtClean="0"/>
              <a:t>Stratified Sample</a:t>
            </a:r>
          </a:p>
          <a:p>
            <a:pPr marL="514350" indent="-514350">
              <a:buFont typeface="+mj-lt"/>
              <a:buAutoNum type="arabicPeriod"/>
            </a:pPr>
            <a:r>
              <a:rPr lang="en-PH" sz="2800" dirty="0" smtClean="0"/>
              <a:t>Cluster Sample</a:t>
            </a:r>
          </a:p>
          <a:p>
            <a:pPr marL="514350" indent="-514350">
              <a:buFont typeface="+mj-lt"/>
              <a:buAutoNum type="arabicPeriod"/>
            </a:pPr>
            <a:r>
              <a:rPr lang="en-PH" sz="2800" dirty="0" smtClean="0"/>
              <a:t>Systematic Sample</a:t>
            </a:r>
          </a:p>
          <a:p>
            <a:pPr marL="514350" indent="-514350">
              <a:buFont typeface="+mj-lt"/>
              <a:buAutoNum type="arabicPeriod"/>
            </a:pPr>
            <a:r>
              <a:rPr lang="en-PH" sz="2800" dirty="0" smtClean="0"/>
              <a:t>Convenience Sample</a:t>
            </a:r>
          </a:p>
          <a:p>
            <a:pPr marL="514350" indent="-514350">
              <a:buFont typeface="+mj-lt"/>
              <a:buAutoNum type="arabicPeriod"/>
            </a:pPr>
            <a:endParaRPr lang="en-PH" sz="2800" dirty="0" smtClean="0"/>
          </a:p>
          <a:p>
            <a:pPr marL="514350" indent="-514350">
              <a:buFont typeface="+mj-lt"/>
              <a:buAutoNum type="arabicPeriod"/>
            </a:pPr>
            <a:endParaRPr lang="en-PH" sz="2800" dirty="0"/>
          </a:p>
        </p:txBody>
      </p:sp>
      <p:pic>
        <p:nvPicPr>
          <p:cNvPr id="4098" name="Picture 2" descr="http://www.socialresearchmethods.net/kb/Assets/images/extsamp.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8000" y="1370191"/>
            <a:ext cx="6304067" cy="3832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52833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350"/>
                            </p:stCondLst>
                            <p:childTnLst>
                              <p:par>
                                <p:cTn id="13" presetID="30" presetClass="entr" presetSubtype="0" fill="hold" nodeType="after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800" decel="100000"/>
                                        <p:tgtEl>
                                          <p:spTgt spid="4098"/>
                                        </p:tgtEl>
                                      </p:cBhvr>
                                    </p:animEffect>
                                    <p:anim calcmode="lin" valueType="num">
                                      <p:cBhvr>
                                        <p:cTn id="16" dur="800" decel="100000" fill="hold"/>
                                        <p:tgtEl>
                                          <p:spTgt spid="4098"/>
                                        </p:tgtEl>
                                        <p:attrNameLst>
                                          <p:attrName>style.rotation</p:attrName>
                                        </p:attrNameLst>
                                      </p:cBhvr>
                                      <p:tavLst>
                                        <p:tav tm="0">
                                          <p:val>
                                            <p:fltVal val="-90"/>
                                          </p:val>
                                        </p:tav>
                                        <p:tav tm="100000">
                                          <p:val>
                                            <p:fltVal val="0"/>
                                          </p:val>
                                        </p:tav>
                                      </p:tavLst>
                                    </p:anim>
                                    <p:anim calcmode="lin" valueType="num">
                                      <p:cBhvr>
                                        <p:cTn id="17" dur="800" decel="100000" fill="hold"/>
                                        <p:tgtEl>
                                          <p:spTgt spid="4098"/>
                                        </p:tgtEl>
                                        <p:attrNameLst>
                                          <p:attrName>ppt_x</p:attrName>
                                        </p:attrNameLst>
                                      </p:cBhvr>
                                      <p:tavLst>
                                        <p:tav tm="0">
                                          <p:val>
                                            <p:strVal val="#ppt_x+0.4"/>
                                          </p:val>
                                        </p:tav>
                                        <p:tav tm="100000">
                                          <p:val>
                                            <p:strVal val="#ppt_x-0.05"/>
                                          </p:val>
                                        </p:tav>
                                      </p:tavLst>
                                    </p:anim>
                                    <p:anim calcmode="lin" valueType="num">
                                      <p:cBhvr>
                                        <p:cTn id="18" dur="800" decel="100000" fill="hold"/>
                                        <p:tgtEl>
                                          <p:spTgt spid="4098"/>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098"/>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098"/>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3">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0" end="0"/>
                                            </p:txEl>
                                          </p:spTgt>
                                        </p:tgtEl>
                                        <p:attrNameLst>
                                          <p:attrName>ppt_w</p:attrName>
                                        </p:attrNameLst>
                                      </p:cBhvr>
                                    </p:anim>
                                    <p:anim by="(#ppt_w*0.50)" calcmode="lin" valueType="num">
                                      <p:cBhvr>
                                        <p:cTn id="26" dur="500" decel="50000" autoRev="1" fill="hold">
                                          <p:stCondLst>
                                            <p:cond delay="0"/>
                                          </p:stCondLst>
                                        </p:cTn>
                                        <p:tgtEl>
                                          <p:spTgt spid="3">
                                            <p:txEl>
                                              <p:pRg st="0" end="0"/>
                                            </p:txEl>
                                          </p:spTgt>
                                        </p:tgtEl>
                                        <p:attrNameLst>
                                          <p:attrName>ppt_x</p:attrName>
                                        </p:attrNameLst>
                                      </p:cBhvr>
                                    </p:anim>
                                    <p:anim from="(-#ppt_h/2)" to="(#ppt_y)" calcmode="lin" valueType="num">
                                      <p:cBhvr>
                                        <p:cTn id="27" dur="1000" fill="hold">
                                          <p:stCondLst>
                                            <p:cond delay="0"/>
                                          </p:stCondLst>
                                        </p:cTn>
                                        <p:tgtEl>
                                          <p:spTgt spid="3">
                                            <p:txEl>
                                              <p:pRg st="0" end="0"/>
                                            </p:txEl>
                                          </p:spTgt>
                                        </p:tgtEl>
                                        <p:attrNameLst>
                                          <p:attrName>ppt_y</p:attrName>
                                        </p:attrNameLst>
                                      </p:cBhvr>
                                    </p:anim>
                                    <p:animRot by="21600000">
                                      <p:cBhvr>
                                        <p:cTn id="28" dur="1000" fill="hold">
                                          <p:stCondLst>
                                            <p:cond delay="0"/>
                                          </p:stCondLst>
                                        </p:cTn>
                                        <p:tgtEl>
                                          <p:spTgt spid="3">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lt">
                                    <p:tmPct val="10000"/>
                                  </p:iterate>
                                  <p:childTnLst>
                                    <p:set>
                                      <p:cBhvr>
                                        <p:cTn id="32" dur="1" fill="hold">
                                          <p:stCondLst>
                                            <p:cond delay="0"/>
                                          </p:stCondLst>
                                        </p:cTn>
                                        <p:tgtEl>
                                          <p:spTgt spid="3">
                                            <p:txEl>
                                              <p:pRg st="1" end="1"/>
                                            </p:txEl>
                                          </p:spTgt>
                                        </p:tgtEl>
                                        <p:attrNameLst>
                                          <p:attrName>style.visibility</p:attrName>
                                        </p:attrNameLst>
                                      </p:cBhvr>
                                      <p:to>
                                        <p:strVal val="visible"/>
                                      </p:to>
                                    </p:set>
                                    <p:anim by="(-#ppt_w*2)" calcmode="lin" valueType="num">
                                      <p:cBhvr rctx="PPT">
                                        <p:cTn id="33" dur="500" autoRev="1" fill="hold">
                                          <p:stCondLst>
                                            <p:cond delay="0"/>
                                          </p:stCondLst>
                                        </p:cTn>
                                        <p:tgtEl>
                                          <p:spTgt spid="3">
                                            <p:txEl>
                                              <p:pRg st="1" end="1"/>
                                            </p:txEl>
                                          </p:spTgt>
                                        </p:tgtEl>
                                        <p:attrNameLst>
                                          <p:attrName>ppt_w</p:attrName>
                                        </p:attrNameLst>
                                      </p:cBhvr>
                                    </p:anim>
                                    <p:anim by="(#ppt_w*0.50)" calcmode="lin" valueType="num">
                                      <p:cBhvr>
                                        <p:cTn id="34" dur="500" decel="50000" autoRev="1" fill="hold">
                                          <p:stCondLst>
                                            <p:cond delay="0"/>
                                          </p:stCondLst>
                                        </p:cTn>
                                        <p:tgtEl>
                                          <p:spTgt spid="3">
                                            <p:txEl>
                                              <p:pRg st="1" end="1"/>
                                            </p:txEl>
                                          </p:spTgt>
                                        </p:tgtEl>
                                        <p:attrNameLst>
                                          <p:attrName>ppt_x</p:attrName>
                                        </p:attrNameLst>
                                      </p:cBhvr>
                                    </p:anim>
                                    <p:anim from="(-#ppt_h/2)" to="(#ppt_y)" calcmode="lin" valueType="num">
                                      <p:cBhvr>
                                        <p:cTn id="35" dur="1000" fill="hold">
                                          <p:stCondLst>
                                            <p:cond delay="0"/>
                                          </p:stCondLst>
                                        </p:cTn>
                                        <p:tgtEl>
                                          <p:spTgt spid="3">
                                            <p:txEl>
                                              <p:pRg st="1" end="1"/>
                                            </p:txEl>
                                          </p:spTgt>
                                        </p:tgtEl>
                                        <p:attrNameLst>
                                          <p:attrName>ppt_y</p:attrName>
                                        </p:attrNameLst>
                                      </p:cBhvr>
                                    </p:anim>
                                    <p:animRot by="21600000">
                                      <p:cBhvr>
                                        <p:cTn id="36" dur="1000" fill="hold">
                                          <p:stCondLst>
                                            <p:cond delay="0"/>
                                          </p:stCondLst>
                                        </p:cTn>
                                        <p:tgtEl>
                                          <p:spTgt spid="3">
                                            <p:txEl>
                                              <p:pRg st="1" end="1"/>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grpId="0" nodeType="clickEffect">
                                  <p:stCondLst>
                                    <p:cond delay="0"/>
                                  </p:stCondLst>
                                  <p:iterate type="lt">
                                    <p:tmPct val="10000"/>
                                  </p:iterate>
                                  <p:childTnLst>
                                    <p:set>
                                      <p:cBhvr>
                                        <p:cTn id="40" dur="1" fill="hold">
                                          <p:stCondLst>
                                            <p:cond delay="0"/>
                                          </p:stCondLst>
                                        </p:cTn>
                                        <p:tgtEl>
                                          <p:spTgt spid="3">
                                            <p:txEl>
                                              <p:pRg st="2" end="2"/>
                                            </p:txEl>
                                          </p:spTgt>
                                        </p:tgtEl>
                                        <p:attrNameLst>
                                          <p:attrName>style.visibility</p:attrName>
                                        </p:attrNameLst>
                                      </p:cBhvr>
                                      <p:to>
                                        <p:strVal val="visible"/>
                                      </p:to>
                                    </p:set>
                                    <p:anim by="(-#ppt_w*2)" calcmode="lin" valueType="num">
                                      <p:cBhvr rctx="PPT">
                                        <p:cTn id="41" dur="500" autoRev="1" fill="hold">
                                          <p:stCondLst>
                                            <p:cond delay="0"/>
                                          </p:stCondLst>
                                        </p:cTn>
                                        <p:tgtEl>
                                          <p:spTgt spid="3">
                                            <p:txEl>
                                              <p:pRg st="2" end="2"/>
                                            </p:txEl>
                                          </p:spTgt>
                                        </p:tgtEl>
                                        <p:attrNameLst>
                                          <p:attrName>ppt_w</p:attrName>
                                        </p:attrNameLst>
                                      </p:cBhvr>
                                    </p:anim>
                                    <p:anim by="(#ppt_w*0.50)" calcmode="lin" valueType="num">
                                      <p:cBhvr>
                                        <p:cTn id="42" dur="500" decel="50000" autoRev="1" fill="hold">
                                          <p:stCondLst>
                                            <p:cond delay="0"/>
                                          </p:stCondLst>
                                        </p:cTn>
                                        <p:tgtEl>
                                          <p:spTgt spid="3">
                                            <p:txEl>
                                              <p:pRg st="2" end="2"/>
                                            </p:txEl>
                                          </p:spTgt>
                                        </p:tgtEl>
                                        <p:attrNameLst>
                                          <p:attrName>ppt_x</p:attrName>
                                        </p:attrNameLst>
                                      </p:cBhvr>
                                    </p:anim>
                                    <p:anim from="(-#ppt_h/2)" to="(#ppt_y)" calcmode="lin" valueType="num">
                                      <p:cBhvr>
                                        <p:cTn id="43" dur="1000" fill="hold">
                                          <p:stCondLst>
                                            <p:cond delay="0"/>
                                          </p:stCondLst>
                                        </p:cTn>
                                        <p:tgtEl>
                                          <p:spTgt spid="3">
                                            <p:txEl>
                                              <p:pRg st="2" end="2"/>
                                            </p:txEl>
                                          </p:spTgt>
                                        </p:tgtEl>
                                        <p:attrNameLst>
                                          <p:attrName>ppt_y</p:attrName>
                                        </p:attrNameLst>
                                      </p:cBhvr>
                                    </p:anim>
                                    <p:animRot by="21600000">
                                      <p:cBhvr>
                                        <p:cTn id="44" dur="1000" fill="hold">
                                          <p:stCondLst>
                                            <p:cond delay="0"/>
                                          </p:stCondLst>
                                        </p:cTn>
                                        <p:tgtEl>
                                          <p:spTgt spid="3">
                                            <p:txEl>
                                              <p:pRg st="2" end="2"/>
                                            </p:txEl>
                                          </p:spTgt>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3">
                                            <p:txEl>
                                              <p:pRg st="3" end="3"/>
                                            </p:txEl>
                                          </p:spTgt>
                                        </p:tgtEl>
                                        <p:attrNameLst>
                                          <p:attrName>style.visibility</p:attrName>
                                        </p:attrNameLst>
                                      </p:cBhvr>
                                      <p:to>
                                        <p:strVal val="visible"/>
                                      </p:to>
                                    </p:set>
                                    <p:anim by="(-#ppt_w*2)" calcmode="lin" valueType="num">
                                      <p:cBhvr rctx="PPT">
                                        <p:cTn id="49" dur="500" autoRev="1" fill="hold">
                                          <p:stCondLst>
                                            <p:cond delay="0"/>
                                          </p:stCondLst>
                                        </p:cTn>
                                        <p:tgtEl>
                                          <p:spTgt spid="3">
                                            <p:txEl>
                                              <p:pRg st="3" end="3"/>
                                            </p:txEl>
                                          </p:spTgt>
                                        </p:tgtEl>
                                        <p:attrNameLst>
                                          <p:attrName>ppt_w</p:attrName>
                                        </p:attrNameLst>
                                      </p:cBhvr>
                                    </p:anim>
                                    <p:anim by="(#ppt_w*0.50)" calcmode="lin" valueType="num">
                                      <p:cBhvr>
                                        <p:cTn id="50" dur="500" decel="50000" autoRev="1" fill="hold">
                                          <p:stCondLst>
                                            <p:cond delay="0"/>
                                          </p:stCondLst>
                                        </p:cTn>
                                        <p:tgtEl>
                                          <p:spTgt spid="3">
                                            <p:txEl>
                                              <p:pRg st="3" end="3"/>
                                            </p:txEl>
                                          </p:spTgt>
                                        </p:tgtEl>
                                        <p:attrNameLst>
                                          <p:attrName>ppt_x</p:attrName>
                                        </p:attrNameLst>
                                      </p:cBhvr>
                                    </p:anim>
                                    <p:anim from="(-#ppt_h/2)" to="(#ppt_y)" calcmode="lin" valueType="num">
                                      <p:cBhvr>
                                        <p:cTn id="51" dur="1000" fill="hold">
                                          <p:stCondLst>
                                            <p:cond delay="0"/>
                                          </p:stCondLst>
                                        </p:cTn>
                                        <p:tgtEl>
                                          <p:spTgt spid="3">
                                            <p:txEl>
                                              <p:pRg st="3" end="3"/>
                                            </p:txEl>
                                          </p:spTgt>
                                        </p:tgtEl>
                                        <p:attrNameLst>
                                          <p:attrName>ppt_y</p:attrName>
                                        </p:attrNameLst>
                                      </p:cBhvr>
                                    </p:anim>
                                    <p:animRot by="21600000">
                                      <p:cBhvr>
                                        <p:cTn id="52" dur="1000" fill="hold">
                                          <p:stCondLst>
                                            <p:cond delay="0"/>
                                          </p:stCondLst>
                                        </p:cTn>
                                        <p:tgtEl>
                                          <p:spTgt spid="3">
                                            <p:txEl>
                                              <p:pRg st="3" end="3"/>
                                            </p:txEl>
                                          </p:spTgt>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6" presetClass="entr" presetSubtype="0" fill="hold" grpId="0" nodeType="clickEffect">
                                  <p:stCondLst>
                                    <p:cond delay="0"/>
                                  </p:stCondLst>
                                  <p:iterate type="lt">
                                    <p:tmPct val="10000"/>
                                  </p:iterate>
                                  <p:childTnLst>
                                    <p:set>
                                      <p:cBhvr>
                                        <p:cTn id="56" dur="1" fill="hold">
                                          <p:stCondLst>
                                            <p:cond delay="0"/>
                                          </p:stCondLst>
                                        </p:cTn>
                                        <p:tgtEl>
                                          <p:spTgt spid="3">
                                            <p:txEl>
                                              <p:pRg st="4" end="4"/>
                                            </p:txEl>
                                          </p:spTgt>
                                        </p:tgtEl>
                                        <p:attrNameLst>
                                          <p:attrName>style.visibility</p:attrName>
                                        </p:attrNameLst>
                                      </p:cBhvr>
                                      <p:to>
                                        <p:strVal val="visible"/>
                                      </p:to>
                                    </p:set>
                                    <p:anim by="(-#ppt_w*2)" calcmode="lin" valueType="num">
                                      <p:cBhvr rctx="PPT">
                                        <p:cTn id="57" dur="500" autoRev="1" fill="hold">
                                          <p:stCondLst>
                                            <p:cond delay="0"/>
                                          </p:stCondLst>
                                        </p:cTn>
                                        <p:tgtEl>
                                          <p:spTgt spid="3">
                                            <p:txEl>
                                              <p:pRg st="4" end="4"/>
                                            </p:txEl>
                                          </p:spTgt>
                                        </p:tgtEl>
                                        <p:attrNameLst>
                                          <p:attrName>ppt_w</p:attrName>
                                        </p:attrNameLst>
                                      </p:cBhvr>
                                    </p:anim>
                                    <p:anim by="(#ppt_w*0.50)" calcmode="lin" valueType="num">
                                      <p:cBhvr>
                                        <p:cTn id="58" dur="500" decel="50000" autoRev="1" fill="hold">
                                          <p:stCondLst>
                                            <p:cond delay="0"/>
                                          </p:stCondLst>
                                        </p:cTn>
                                        <p:tgtEl>
                                          <p:spTgt spid="3">
                                            <p:txEl>
                                              <p:pRg st="4" end="4"/>
                                            </p:txEl>
                                          </p:spTgt>
                                        </p:tgtEl>
                                        <p:attrNameLst>
                                          <p:attrName>ppt_x</p:attrName>
                                        </p:attrNameLst>
                                      </p:cBhvr>
                                    </p:anim>
                                    <p:anim from="(-#ppt_h/2)" to="(#ppt_y)" calcmode="lin" valueType="num">
                                      <p:cBhvr>
                                        <p:cTn id="59" dur="1000" fill="hold">
                                          <p:stCondLst>
                                            <p:cond delay="0"/>
                                          </p:stCondLst>
                                        </p:cTn>
                                        <p:tgtEl>
                                          <p:spTgt spid="3">
                                            <p:txEl>
                                              <p:pRg st="4" end="4"/>
                                            </p:txEl>
                                          </p:spTgt>
                                        </p:tgtEl>
                                        <p:attrNameLst>
                                          <p:attrName>ppt_y</p:attrName>
                                        </p:attrNameLst>
                                      </p:cBhvr>
                                    </p:anim>
                                    <p:animRot by="21600000">
                                      <p:cBhvr>
                                        <p:cTn id="60" dur="1000" fill="hold">
                                          <p:stCondLst>
                                            <p:cond delay="0"/>
                                          </p:stCondLst>
                                        </p:cTn>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a:xfrm>
            <a:off x="646111" y="1422724"/>
            <a:ext cx="4086526" cy="554358"/>
          </a:xfrm>
        </p:spPr>
        <p:txBody>
          <a:bodyPr>
            <a:normAutofit lnSpcReduction="10000"/>
          </a:bodyPr>
          <a:lstStyle/>
          <a:p>
            <a:r>
              <a:rPr lang="en-PH" sz="2800" dirty="0" smtClean="0"/>
              <a:t>Random Sample</a:t>
            </a:r>
          </a:p>
          <a:p>
            <a:endParaRPr lang="en-PH" sz="2800" dirty="0" smtClean="0"/>
          </a:p>
          <a:p>
            <a:endParaRPr lang="en-PH" sz="2800" dirty="0"/>
          </a:p>
        </p:txBody>
      </p:sp>
      <p:sp>
        <p:nvSpPr>
          <p:cNvPr id="5" name="Rectangle 4"/>
          <p:cNvSpPr/>
          <p:nvPr/>
        </p:nvSpPr>
        <p:spPr>
          <a:xfrm>
            <a:off x="411458" y="1853248"/>
            <a:ext cx="5165124" cy="3970318"/>
          </a:xfrm>
          <a:prstGeom prst="rect">
            <a:avLst/>
          </a:prstGeom>
        </p:spPr>
        <p:txBody>
          <a:bodyPr wrap="square">
            <a:spAutoFit/>
          </a:bodyPr>
          <a:lstStyle/>
          <a:p>
            <a:r>
              <a:rPr lang="en-PH" sz="2800" dirty="0" smtClean="0">
                <a:latin typeface="Calibri" panose="020F0502020204030204" pitchFamily="34" charset="0"/>
              </a:rPr>
              <a:t>              a </a:t>
            </a:r>
            <a:r>
              <a:rPr lang="en-PH" sz="2800" dirty="0">
                <a:latin typeface="Calibri" panose="020F0502020204030204" pitchFamily="34" charset="0"/>
              </a:rPr>
              <a:t>simple random sample is a sample in which every </a:t>
            </a:r>
            <a:r>
              <a:rPr lang="en-PH" sz="2800" dirty="0" smtClean="0">
                <a:latin typeface="Calibri" panose="020F0502020204030204" pitchFamily="34" charset="0"/>
              </a:rPr>
              <a:t>possible </a:t>
            </a:r>
            <a:r>
              <a:rPr lang="en-PH" sz="2800" dirty="0">
                <a:latin typeface="Calibri" panose="020F0502020204030204" pitchFamily="34" charset="0"/>
              </a:rPr>
              <a:t>sample of the sample size has the same chance of being selected. One way to collect a random sample is to assign a different number to each member of the population and then use a random number table. </a:t>
            </a:r>
            <a:endParaRPr lang="en-PH" sz="2800" dirty="0"/>
          </a:p>
        </p:txBody>
      </p:sp>
      <p:pic>
        <p:nvPicPr>
          <p:cNvPr id="7" name="Picture 6"/>
          <p:cNvPicPr>
            <a:picLocks noChangeAspect="1"/>
          </p:cNvPicPr>
          <p:nvPr/>
        </p:nvPicPr>
        <p:blipFill>
          <a:blip r:embed="rId2"/>
          <a:stretch>
            <a:fillRect/>
          </a:stretch>
        </p:blipFill>
        <p:spPr>
          <a:xfrm>
            <a:off x="5811235" y="1422724"/>
            <a:ext cx="5590187" cy="4400842"/>
          </a:xfrm>
          <a:prstGeom prst="rect">
            <a:avLst/>
          </a:prstGeom>
        </p:spPr>
      </p:pic>
    </p:spTree>
    <p:extLst>
      <p:ext uri="{BB962C8B-B14F-4D97-AF65-F5344CB8AC3E}">
        <p14:creationId xmlns:p14="http://schemas.microsoft.com/office/powerpoint/2010/main" val="212250019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a:xfrm>
            <a:off x="646111" y="1267416"/>
            <a:ext cx="3616969" cy="529644"/>
          </a:xfrm>
        </p:spPr>
        <p:txBody>
          <a:bodyPr>
            <a:normAutofit fontScale="92500" lnSpcReduction="10000"/>
          </a:bodyPr>
          <a:lstStyle/>
          <a:p>
            <a:r>
              <a:rPr lang="en-PH" sz="2800" dirty="0" smtClean="0"/>
              <a:t>Stratified Sample</a:t>
            </a:r>
          </a:p>
          <a:p>
            <a:endParaRPr lang="en-PH" sz="2800" dirty="0" smtClean="0"/>
          </a:p>
          <a:p>
            <a:endParaRPr lang="en-PH" sz="2800" dirty="0"/>
          </a:p>
        </p:txBody>
      </p:sp>
      <p:sp>
        <p:nvSpPr>
          <p:cNvPr id="5" name="Rectangle 4"/>
          <p:cNvSpPr/>
          <p:nvPr/>
        </p:nvSpPr>
        <p:spPr>
          <a:xfrm>
            <a:off x="63347" y="2050690"/>
            <a:ext cx="7622556" cy="3416320"/>
          </a:xfrm>
          <a:prstGeom prst="rect">
            <a:avLst/>
          </a:prstGeom>
        </p:spPr>
        <p:txBody>
          <a:bodyPr wrap="square">
            <a:spAutoFit/>
          </a:bodyPr>
          <a:lstStyle/>
          <a:p>
            <a:r>
              <a:rPr lang="en-PH" sz="2400" dirty="0">
                <a:latin typeface="Calibri" panose="020F0502020204030204" pitchFamily="34" charset="0"/>
              </a:rPr>
              <a:t>Stratified sample  when it is important for the sample to have members from each segment of the population, you should use </a:t>
            </a:r>
            <a:r>
              <a:rPr lang="en-PH" sz="2400" dirty="0" smtClean="0">
                <a:latin typeface="Calibri" panose="020F0502020204030204" pitchFamily="34" charset="0"/>
              </a:rPr>
              <a:t>stratified </a:t>
            </a:r>
            <a:r>
              <a:rPr lang="en-PH" sz="2400" dirty="0">
                <a:latin typeface="Calibri" panose="020F0502020204030204" pitchFamily="34" charset="0"/>
              </a:rPr>
              <a:t>sample. </a:t>
            </a:r>
            <a:endParaRPr lang="en-PH" sz="2400" dirty="0" smtClean="0">
              <a:latin typeface="Calibri" panose="020F0502020204030204" pitchFamily="34" charset="0"/>
            </a:endParaRPr>
          </a:p>
          <a:p>
            <a:endParaRPr lang="en-PH" sz="2400" dirty="0">
              <a:latin typeface="Calibri" panose="020F0502020204030204" pitchFamily="34" charset="0"/>
            </a:endParaRPr>
          </a:p>
          <a:p>
            <a:r>
              <a:rPr lang="en-PH" sz="2400" dirty="0" smtClean="0">
                <a:latin typeface="Calibri" panose="020F0502020204030204" pitchFamily="34" charset="0"/>
              </a:rPr>
              <a:t>Depending </a:t>
            </a:r>
            <a:r>
              <a:rPr lang="en-PH" sz="2400" dirty="0">
                <a:latin typeface="Calibri" panose="020F0502020204030204" pitchFamily="34" charset="0"/>
              </a:rPr>
              <a:t>on the focus of the study, members of the population are divided into two or more different subsets, called strata, that share similar characteristic such as age, gender, ethnicity, or even political preference. A sample is then randomly selected from each of the strata. </a:t>
            </a:r>
            <a:endParaRPr lang="en-PH" sz="2400" dirty="0"/>
          </a:p>
        </p:txBody>
      </p:sp>
      <p:pic>
        <p:nvPicPr>
          <p:cNvPr id="6" name="Picture 5"/>
          <p:cNvPicPr>
            <a:picLocks noChangeAspect="1"/>
          </p:cNvPicPr>
          <p:nvPr/>
        </p:nvPicPr>
        <p:blipFill>
          <a:blip r:embed="rId2"/>
          <a:stretch>
            <a:fillRect/>
          </a:stretch>
        </p:blipFill>
        <p:spPr>
          <a:xfrm>
            <a:off x="7685903" y="1797060"/>
            <a:ext cx="4286250" cy="3004378"/>
          </a:xfrm>
          <a:prstGeom prst="rect">
            <a:avLst/>
          </a:prstGeom>
        </p:spPr>
      </p:pic>
    </p:spTree>
    <p:extLst>
      <p:ext uri="{BB962C8B-B14F-4D97-AF65-F5344CB8AC3E}">
        <p14:creationId xmlns:p14="http://schemas.microsoft.com/office/powerpoint/2010/main" val="377119530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a:xfrm>
            <a:off x="260071" y="1150609"/>
            <a:ext cx="3493402" cy="702639"/>
          </a:xfrm>
        </p:spPr>
        <p:txBody>
          <a:bodyPr>
            <a:normAutofit/>
          </a:bodyPr>
          <a:lstStyle/>
          <a:p>
            <a:r>
              <a:rPr lang="en-PH" sz="2800" dirty="0" smtClean="0"/>
              <a:t>Cluster Sample</a:t>
            </a:r>
          </a:p>
          <a:p>
            <a:endParaRPr lang="en-PH" sz="2800" dirty="0" smtClean="0"/>
          </a:p>
          <a:p>
            <a:endParaRPr lang="en-PH" sz="2800" dirty="0"/>
          </a:p>
        </p:txBody>
      </p:sp>
      <p:pic>
        <p:nvPicPr>
          <p:cNvPr id="2050" name="Picture 2" descr="http://3.bp.blogspot.com/-hwGomlWhDSI/UPwdTcXGT2I/AAAAAAAAAAo/QqEXnkvSHa4/s1600/Clus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2923" y="1607673"/>
            <a:ext cx="5177308" cy="425133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60071" y="1749340"/>
            <a:ext cx="6552852" cy="4524315"/>
          </a:xfrm>
          <a:prstGeom prst="rect">
            <a:avLst/>
          </a:prstGeom>
        </p:spPr>
        <p:txBody>
          <a:bodyPr wrap="square">
            <a:spAutoFit/>
          </a:bodyPr>
          <a:lstStyle/>
          <a:p>
            <a:r>
              <a:rPr lang="en-PH" sz="2400" dirty="0" smtClean="0">
                <a:latin typeface="Calibri" panose="020F0502020204030204" pitchFamily="34" charset="0"/>
              </a:rPr>
              <a:t>         Cluster </a:t>
            </a:r>
            <a:r>
              <a:rPr lang="en-PH" sz="2400" dirty="0">
                <a:latin typeface="Calibri" panose="020F0502020204030204" pitchFamily="34" charset="0"/>
              </a:rPr>
              <a:t>sample when the population falls into naturally occurring subgroups, each having similar characteristics, a cluster sample may be the most appropriate. </a:t>
            </a:r>
            <a:endParaRPr lang="en-PH" sz="2400" dirty="0" smtClean="0">
              <a:latin typeface="Calibri" panose="020F0502020204030204" pitchFamily="34" charset="0"/>
            </a:endParaRPr>
          </a:p>
          <a:p>
            <a:r>
              <a:rPr lang="en-PH" sz="2400" dirty="0" smtClean="0">
                <a:latin typeface="Calibri" panose="020F0502020204030204" pitchFamily="34" charset="0"/>
              </a:rPr>
              <a:t>           </a:t>
            </a:r>
          </a:p>
          <a:p>
            <a:r>
              <a:rPr lang="en-PH" sz="2400" dirty="0">
                <a:latin typeface="Calibri" panose="020F0502020204030204" pitchFamily="34" charset="0"/>
              </a:rPr>
              <a:t> </a:t>
            </a:r>
            <a:r>
              <a:rPr lang="en-PH" sz="2400" dirty="0" smtClean="0">
                <a:latin typeface="Calibri" panose="020F0502020204030204" pitchFamily="34" charset="0"/>
              </a:rPr>
              <a:t>       To </a:t>
            </a:r>
            <a:r>
              <a:rPr lang="en-PH" sz="2400" dirty="0">
                <a:latin typeface="Calibri" panose="020F0502020204030204" pitchFamily="34" charset="0"/>
              </a:rPr>
              <a:t>select a cluster sample, divide the population into groups, called clusters, and select all of the members in one or more (but not all) of the clusters. Examples of the clusters  could be different sections of the same course or different branches of a bank</a:t>
            </a:r>
            <a:r>
              <a:rPr lang="en-PH" sz="2400" dirty="0" smtClean="0">
                <a:latin typeface="Calibri" panose="020F0502020204030204" pitchFamily="34" charset="0"/>
              </a:rPr>
              <a:t>.</a:t>
            </a:r>
            <a:endParaRPr lang="en-PH" sz="2400" dirty="0">
              <a:latin typeface="Calibri" panose="020F0502020204030204" pitchFamily="34" charset="0"/>
            </a:endParaRPr>
          </a:p>
          <a:p>
            <a:r>
              <a:rPr lang="en-PH" sz="2400" dirty="0" smtClean="0">
                <a:latin typeface="Calibri" panose="020F0502020204030204" pitchFamily="34" charset="0"/>
              </a:rPr>
              <a:t> </a:t>
            </a:r>
            <a:endParaRPr lang="en-PH" sz="2400" dirty="0"/>
          </a:p>
        </p:txBody>
      </p:sp>
    </p:spTree>
    <p:extLst>
      <p:ext uri="{BB962C8B-B14F-4D97-AF65-F5344CB8AC3E}">
        <p14:creationId xmlns:p14="http://schemas.microsoft.com/office/powerpoint/2010/main" val="318525509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2050"/>
                                        </p:tgtEl>
                                        <p:attrNameLst>
                                          <p:attrName>style.visibility</p:attrName>
                                        </p:attrNameLst>
                                      </p:cBhvr>
                                      <p:to>
                                        <p:strVal val="visible"/>
                                      </p:to>
                                    </p:set>
                                    <p:anim calcmode="lin" valueType="num">
                                      <p:cBhvr>
                                        <p:cTn id="35" dur="1000" fill="hold"/>
                                        <p:tgtEl>
                                          <p:spTgt spid="2050"/>
                                        </p:tgtEl>
                                        <p:attrNameLst>
                                          <p:attrName>ppt_w</p:attrName>
                                        </p:attrNameLst>
                                      </p:cBhvr>
                                      <p:tavLst>
                                        <p:tav tm="0">
                                          <p:val>
                                            <p:fltVal val="0"/>
                                          </p:val>
                                        </p:tav>
                                        <p:tav tm="100000">
                                          <p:val>
                                            <p:strVal val="#ppt_w"/>
                                          </p:val>
                                        </p:tav>
                                      </p:tavLst>
                                    </p:anim>
                                    <p:anim calcmode="lin" valueType="num">
                                      <p:cBhvr>
                                        <p:cTn id="36" dur="1000" fill="hold"/>
                                        <p:tgtEl>
                                          <p:spTgt spid="2050"/>
                                        </p:tgtEl>
                                        <p:attrNameLst>
                                          <p:attrName>ppt_h</p:attrName>
                                        </p:attrNameLst>
                                      </p:cBhvr>
                                      <p:tavLst>
                                        <p:tav tm="0">
                                          <p:val>
                                            <p:fltVal val="0"/>
                                          </p:val>
                                        </p:tav>
                                        <p:tav tm="100000">
                                          <p:val>
                                            <p:strVal val="#ppt_h"/>
                                          </p:val>
                                        </p:tav>
                                      </p:tavLst>
                                    </p:anim>
                                    <p:anim calcmode="lin" valueType="num">
                                      <p:cBhvr>
                                        <p:cTn id="37" dur="1000" fill="hold"/>
                                        <p:tgtEl>
                                          <p:spTgt spid="2050"/>
                                        </p:tgtEl>
                                        <p:attrNameLst>
                                          <p:attrName>style.rotation</p:attrName>
                                        </p:attrNameLst>
                                      </p:cBhvr>
                                      <p:tavLst>
                                        <p:tav tm="0">
                                          <p:val>
                                            <p:fltVal val="90"/>
                                          </p:val>
                                        </p:tav>
                                        <p:tav tm="100000">
                                          <p:val>
                                            <p:fltVal val="0"/>
                                          </p:val>
                                        </p:tav>
                                      </p:tavLst>
                                    </p:anim>
                                    <p:animEffect transition="in" filter="fade">
                                      <p:cBhvr>
                                        <p:cTn id="38"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a:xfrm>
            <a:off x="768462" y="1291755"/>
            <a:ext cx="3945206" cy="561493"/>
          </a:xfrm>
        </p:spPr>
        <p:txBody>
          <a:bodyPr>
            <a:normAutofit lnSpcReduction="10000"/>
          </a:bodyPr>
          <a:lstStyle/>
          <a:p>
            <a:r>
              <a:rPr lang="en-PH" sz="2800" dirty="0" smtClean="0"/>
              <a:t>Systematic Sample</a:t>
            </a:r>
          </a:p>
          <a:p>
            <a:pPr marL="0" indent="0">
              <a:buNone/>
            </a:pPr>
            <a:endParaRPr lang="en-PH" sz="2800" dirty="0" smtClean="0"/>
          </a:p>
          <a:p>
            <a:endParaRPr lang="en-PH" sz="2800" dirty="0"/>
          </a:p>
        </p:txBody>
      </p:sp>
      <p:pic>
        <p:nvPicPr>
          <p:cNvPr id="6" name="Picture 5"/>
          <p:cNvPicPr>
            <a:picLocks noChangeAspect="1"/>
          </p:cNvPicPr>
          <p:nvPr/>
        </p:nvPicPr>
        <p:blipFill>
          <a:blip r:embed="rId2"/>
          <a:stretch>
            <a:fillRect/>
          </a:stretch>
        </p:blipFill>
        <p:spPr>
          <a:xfrm>
            <a:off x="6191384" y="1732531"/>
            <a:ext cx="5629276" cy="3779625"/>
          </a:xfrm>
          <a:prstGeom prst="rect">
            <a:avLst/>
          </a:prstGeom>
        </p:spPr>
      </p:pic>
      <p:sp>
        <p:nvSpPr>
          <p:cNvPr id="7" name="Rectangle 6"/>
          <p:cNvSpPr/>
          <p:nvPr/>
        </p:nvSpPr>
        <p:spPr>
          <a:xfrm>
            <a:off x="523740" y="2123665"/>
            <a:ext cx="5555087" cy="3416320"/>
          </a:xfrm>
          <a:prstGeom prst="rect">
            <a:avLst/>
          </a:prstGeom>
        </p:spPr>
        <p:txBody>
          <a:bodyPr wrap="square">
            <a:spAutoFit/>
          </a:bodyPr>
          <a:lstStyle/>
          <a:p>
            <a:r>
              <a:rPr lang="en-PH" sz="2400" dirty="0" smtClean="0">
                <a:latin typeface="Calibri" panose="020F0502020204030204" pitchFamily="34" charset="0"/>
              </a:rPr>
              <a:t>             Systematic </a:t>
            </a:r>
            <a:r>
              <a:rPr lang="en-PH" sz="2400" dirty="0">
                <a:latin typeface="Calibri" panose="020F0502020204030204" pitchFamily="34" charset="0"/>
              </a:rPr>
              <a:t>sample a systematic sample is a sample in which each member of the population is assigned a number. </a:t>
            </a:r>
            <a:r>
              <a:rPr lang="en-PH" sz="2400" dirty="0" smtClean="0">
                <a:latin typeface="Calibri" panose="020F0502020204030204" pitchFamily="34" charset="0"/>
              </a:rPr>
              <a:t>    </a:t>
            </a:r>
          </a:p>
          <a:p>
            <a:endParaRPr lang="en-PH" sz="2400" dirty="0">
              <a:latin typeface="Calibri" panose="020F0502020204030204" pitchFamily="34" charset="0"/>
            </a:endParaRPr>
          </a:p>
          <a:p>
            <a:r>
              <a:rPr lang="en-PH" sz="2400" dirty="0" smtClean="0">
                <a:latin typeface="Calibri" panose="020F0502020204030204" pitchFamily="34" charset="0"/>
              </a:rPr>
              <a:t>            The </a:t>
            </a:r>
            <a:r>
              <a:rPr lang="en-PH" sz="2400" dirty="0">
                <a:latin typeface="Calibri" panose="020F0502020204030204" pitchFamily="34" charset="0"/>
              </a:rPr>
              <a:t>members of the population are ordered in some way, a starting number is randomly selected, and then sample members are selected at regular intervals from the starting number.</a:t>
            </a:r>
            <a:r>
              <a:rPr lang="en-PH" sz="2400" dirty="0"/>
              <a:t> </a:t>
            </a:r>
          </a:p>
        </p:txBody>
      </p:sp>
    </p:spTree>
    <p:extLst>
      <p:ext uri="{BB962C8B-B14F-4D97-AF65-F5344CB8AC3E}">
        <p14:creationId xmlns:p14="http://schemas.microsoft.com/office/powerpoint/2010/main" val="263635034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PH" dirty="0" smtClean="0"/>
              <a:t>Sampling Techniques</a:t>
            </a:r>
            <a:endParaRPr lang="en-PH" dirty="0"/>
          </a:p>
        </p:txBody>
      </p:sp>
      <p:sp>
        <p:nvSpPr>
          <p:cNvPr id="3" name="Content Placeholder 2"/>
          <p:cNvSpPr>
            <a:spLocks noGrp="1"/>
          </p:cNvSpPr>
          <p:nvPr>
            <p:ph idx="1"/>
          </p:nvPr>
        </p:nvSpPr>
        <p:spPr>
          <a:xfrm>
            <a:off x="875202" y="1532239"/>
            <a:ext cx="4443774" cy="657170"/>
          </a:xfrm>
        </p:spPr>
        <p:txBody>
          <a:bodyPr>
            <a:normAutofit/>
          </a:bodyPr>
          <a:lstStyle/>
          <a:p>
            <a:r>
              <a:rPr lang="en-PH" sz="2800" dirty="0" smtClean="0"/>
              <a:t>Convenience Sample</a:t>
            </a:r>
          </a:p>
          <a:p>
            <a:endParaRPr lang="en-PH" sz="2800" dirty="0" smtClean="0"/>
          </a:p>
          <a:p>
            <a:endParaRPr lang="en-PH" sz="2800" dirty="0"/>
          </a:p>
        </p:txBody>
      </p:sp>
      <p:pic>
        <p:nvPicPr>
          <p:cNvPr id="4" name="Picture 3"/>
          <p:cNvPicPr>
            <a:picLocks noChangeAspect="1"/>
          </p:cNvPicPr>
          <p:nvPr/>
        </p:nvPicPr>
        <p:blipFill>
          <a:blip r:embed="rId2"/>
          <a:stretch>
            <a:fillRect/>
          </a:stretch>
        </p:blipFill>
        <p:spPr>
          <a:xfrm>
            <a:off x="6593982" y="2066415"/>
            <a:ext cx="4771951" cy="4295669"/>
          </a:xfrm>
          <a:prstGeom prst="rect">
            <a:avLst/>
          </a:prstGeom>
        </p:spPr>
      </p:pic>
      <p:sp>
        <p:nvSpPr>
          <p:cNvPr id="5" name="Rectangle 4"/>
          <p:cNvSpPr/>
          <p:nvPr/>
        </p:nvSpPr>
        <p:spPr>
          <a:xfrm>
            <a:off x="383627" y="2391766"/>
            <a:ext cx="5630807" cy="3970318"/>
          </a:xfrm>
          <a:prstGeom prst="rect">
            <a:avLst/>
          </a:prstGeom>
        </p:spPr>
        <p:txBody>
          <a:bodyPr wrap="square">
            <a:spAutoFit/>
          </a:bodyPr>
          <a:lstStyle/>
          <a:p>
            <a:r>
              <a:rPr lang="en-PH" sz="2800" dirty="0" smtClean="0"/>
              <a:t>       The </a:t>
            </a:r>
            <a:r>
              <a:rPr lang="en-PH" sz="2800" dirty="0"/>
              <a:t>subjects are selected just because they are easiest to recruit for the study and the researcher did not consider selecting subjects that are representative of the entire population.</a:t>
            </a:r>
            <a:r>
              <a:rPr lang="en-PH" sz="2800" dirty="0">
                <a:solidFill>
                  <a:srgbClr val="000000"/>
                </a:solidFill>
              </a:rPr>
              <a:t/>
            </a:r>
            <a:br>
              <a:rPr lang="en-PH" sz="2800" dirty="0">
                <a:solidFill>
                  <a:srgbClr val="000000"/>
                </a:solidFill>
              </a:rPr>
            </a:br>
            <a:r>
              <a:rPr lang="en-PH" sz="2800" dirty="0">
                <a:solidFill>
                  <a:srgbClr val="000000"/>
                </a:solidFill>
              </a:rPr>
              <a:t/>
            </a:r>
            <a:br>
              <a:rPr lang="en-PH" sz="2800" dirty="0">
                <a:solidFill>
                  <a:srgbClr val="000000"/>
                </a:solidFill>
              </a:rPr>
            </a:br>
            <a:endParaRPr lang="en-PH" sz="2800" u="none" strike="noStrike" dirty="0">
              <a:solidFill>
                <a:srgbClr val="000000"/>
              </a:solidFill>
              <a:effectLst/>
            </a:endParaRPr>
          </a:p>
        </p:txBody>
      </p:sp>
    </p:spTree>
    <p:extLst>
      <p:ext uri="{BB962C8B-B14F-4D97-AF65-F5344CB8AC3E}">
        <p14:creationId xmlns:p14="http://schemas.microsoft.com/office/powerpoint/2010/main" val="130623145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90947" y="212783"/>
            <a:ext cx="11319162" cy="6303510"/>
          </a:xfrm>
          <a:prstGeom prst="rect">
            <a:avLst/>
          </a:prstGeom>
        </p:spPr>
      </p:pic>
    </p:spTree>
    <p:extLst>
      <p:ext uri="{BB962C8B-B14F-4D97-AF65-F5344CB8AC3E}">
        <p14:creationId xmlns:p14="http://schemas.microsoft.com/office/powerpoint/2010/main" val="73382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797848249"/>
              </p:ext>
            </p:extLst>
          </p:nvPr>
        </p:nvGraphicFramePr>
        <p:xfrm>
          <a:off x="5109030" y="624114"/>
          <a:ext cx="4571999" cy="35983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767196359"/>
              </p:ext>
            </p:extLst>
          </p:nvPr>
        </p:nvGraphicFramePr>
        <p:xfrm>
          <a:off x="290286" y="1291771"/>
          <a:ext cx="6473371" cy="43470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75510898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56000">
                                      <p:stCondLst>
                                        <p:cond delay="0"/>
                                      </p:stCondLst>
                                      <p:childTnLst>
                                        <p:set>
                                          <p:cBhvr>
                                            <p:cTn id="6" dur="1" fill="hold">
                                              <p:stCondLst>
                                                <p:cond delay="0"/>
                                              </p:stCondLst>
                                            </p:cTn>
                                            <p:tgtEl>
                                              <p:spTgt spid="8">
                                                <p:graphicEl>
                                                  <a:dgm id="{8C2EEA1D-7622-4573-BC12-AB2E5460A984}"/>
                                                </p:graphicEl>
                                              </p:spTgt>
                                            </p:tgtEl>
                                            <p:attrNameLst>
                                              <p:attrName>style.visibility</p:attrName>
                                            </p:attrNameLst>
                                          </p:cBhvr>
                                          <p:to>
                                            <p:strVal val="visible"/>
                                          </p:to>
                                        </p:set>
                                        <p:anim calcmode="lin" valueType="num" p14:bounceEnd="56000">
                                          <p:cBhvr additive="base">
                                            <p:cTn id="7" dur="500" fill="hold"/>
                                            <p:tgtEl>
                                              <p:spTgt spid="8">
                                                <p:graphicEl>
                                                  <a:dgm id="{8C2EEA1D-7622-4573-BC12-AB2E5460A984}"/>
                                                </p:graphicEl>
                                              </p:spTgt>
                                            </p:tgtEl>
                                            <p:attrNameLst>
                                              <p:attrName>ppt_x</p:attrName>
                                            </p:attrNameLst>
                                          </p:cBhvr>
                                          <p:tavLst>
                                            <p:tav tm="0">
                                              <p:val>
                                                <p:strVal val="0-#ppt_w/2"/>
                                              </p:val>
                                            </p:tav>
                                            <p:tav tm="100000">
                                              <p:val>
                                                <p:strVal val="#ppt_x"/>
                                              </p:val>
                                            </p:tav>
                                          </p:tavLst>
                                        </p:anim>
                                        <p:anim calcmode="lin" valueType="num" p14:bounceEnd="56000">
                                          <p:cBhvr additive="base">
                                            <p:cTn id="8" dur="500" fill="hold"/>
                                            <p:tgtEl>
                                              <p:spTgt spid="8">
                                                <p:graphicEl>
                                                  <a:dgm id="{8C2EEA1D-7622-4573-BC12-AB2E5460A984}"/>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14:presetBounceEnd="56000">
                                      <p:stCondLst>
                                        <p:cond delay="0"/>
                                      </p:stCondLst>
                                      <p:childTnLst>
                                        <p:set>
                                          <p:cBhvr>
                                            <p:cTn id="12" dur="1" fill="hold">
                                              <p:stCondLst>
                                                <p:cond delay="0"/>
                                              </p:stCondLst>
                                            </p:cTn>
                                            <p:tgtEl>
                                              <p:spTgt spid="8">
                                                <p:graphicEl>
                                                  <a:dgm id="{3A51D680-0AD5-4BAF-A732-06E68B907D81}"/>
                                                </p:graphicEl>
                                              </p:spTgt>
                                            </p:tgtEl>
                                            <p:attrNameLst>
                                              <p:attrName>style.visibility</p:attrName>
                                            </p:attrNameLst>
                                          </p:cBhvr>
                                          <p:to>
                                            <p:strVal val="visible"/>
                                          </p:to>
                                        </p:set>
                                        <p:anim calcmode="lin" valueType="num" p14:bounceEnd="56000">
                                          <p:cBhvr additive="base">
                                            <p:cTn id="13" dur="500" fill="hold"/>
                                            <p:tgtEl>
                                              <p:spTgt spid="8">
                                                <p:graphicEl>
                                                  <a:dgm id="{3A51D680-0AD5-4BAF-A732-06E68B907D81}"/>
                                                </p:graphicEl>
                                              </p:spTgt>
                                            </p:tgtEl>
                                            <p:attrNameLst>
                                              <p:attrName>ppt_x</p:attrName>
                                            </p:attrNameLst>
                                          </p:cBhvr>
                                          <p:tavLst>
                                            <p:tav tm="0">
                                              <p:val>
                                                <p:strVal val="0-#ppt_w/2"/>
                                              </p:val>
                                            </p:tav>
                                            <p:tav tm="100000">
                                              <p:val>
                                                <p:strVal val="#ppt_x"/>
                                              </p:val>
                                            </p:tav>
                                          </p:tavLst>
                                        </p:anim>
                                        <p:anim calcmode="lin" valueType="num" p14:bounceEnd="56000">
                                          <p:cBhvr additive="base">
                                            <p:cTn id="14" dur="500" fill="hold"/>
                                            <p:tgtEl>
                                              <p:spTgt spid="8">
                                                <p:graphicEl>
                                                  <a:dgm id="{3A51D680-0AD5-4BAF-A732-06E68B907D81}"/>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14:presetBounceEnd="56000">
                                      <p:stCondLst>
                                        <p:cond delay="0"/>
                                      </p:stCondLst>
                                      <p:childTnLst>
                                        <p:set>
                                          <p:cBhvr>
                                            <p:cTn id="18" dur="1" fill="hold">
                                              <p:stCondLst>
                                                <p:cond delay="0"/>
                                              </p:stCondLst>
                                            </p:cTn>
                                            <p:tgtEl>
                                              <p:spTgt spid="8">
                                                <p:graphicEl>
                                                  <a:dgm id="{64D17259-684F-4C72-ADFB-A2AAD48D6B97}"/>
                                                </p:graphicEl>
                                              </p:spTgt>
                                            </p:tgtEl>
                                            <p:attrNameLst>
                                              <p:attrName>style.visibility</p:attrName>
                                            </p:attrNameLst>
                                          </p:cBhvr>
                                          <p:to>
                                            <p:strVal val="visible"/>
                                          </p:to>
                                        </p:set>
                                        <p:anim calcmode="lin" valueType="num" p14:bounceEnd="56000">
                                          <p:cBhvr additive="base">
                                            <p:cTn id="19" dur="500" fill="hold"/>
                                            <p:tgtEl>
                                              <p:spTgt spid="8">
                                                <p:graphicEl>
                                                  <a:dgm id="{64D17259-684F-4C72-ADFB-A2AAD48D6B97}"/>
                                                </p:graphicEl>
                                              </p:spTgt>
                                            </p:tgtEl>
                                            <p:attrNameLst>
                                              <p:attrName>ppt_x</p:attrName>
                                            </p:attrNameLst>
                                          </p:cBhvr>
                                          <p:tavLst>
                                            <p:tav tm="0">
                                              <p:val>
                                                <p:strVal val="0-#ppt_w/2"/>
                                              </p:val>
                                            </p:tav>
                                            <p:tav tm="100000">
                                              <p:val>
                                                <p:strVal val="#ppt_x"/>
                                              </p:val>
                                            </p:tav>
                                          </p:tavLst>
                                        </p:anim>
                                        <p:anim calcmode="lin" valueType="num" p14:bounceEnd="56000">
                                          <p:cBhvr additive="base">
                                            <p:cTn id="20" dur="500" fill="hold"/>
                                            <p:tgtEl>
                                              <p:spTgt spid="8">
                                                <p:graphicEl>
                                                  <a:dgm id="{64D17259-684F-4C72-ADFB-A2AAD48D6B97}"/>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14:presetBounceEnd="56000">
                                      <p:stCondLst>
                                        <p:cond delay="0"/>
                                      </p:stCondLst>
                                      <p:childTnLst>
                                        <p:set>
                                          <p:cBhvr>
                                            <p:cTn id="24" dur="1" fill="hold">
                                              <p:stCondLst>
                                                <p:cond delay="0"/>
                                              </p:stCondLst>
                                            </p:cTn>
                                            <p:tgtEl>
                                              <p:spTgt spid="8">
                                                <p:graphicEl>
                                                  <a:dgm id="{75ADA3A1-AD7E-407B-8BD2-D4974A81505C}"/>
                                                </p:graphicEl>
                                              </p:spTgt>
                                            </p:tgtEl>
                                            <p:attrNameLst>
                                              <p:attrName>style.visibility</p:attrName>
                                            </p:attrNameLst>
                                          </p:cBhvr>
                                          <p:to>
                                            <p:strVal val="visible"/>
                                          </p:to>
                                        </p:set>
                                        <p:anim calcmode="lin" valueType="num" p14:bounceEnd="56000">
                                          <p:cBhvr additive="base">
                                            <p:cTn id="25" dur="500" fill="hold"/>
                                            <p:tgtEl>
                                              <p:spTgt spid="8">
                                                <p:graphicEl>
                                                  <a:dgm id="{75ADA3A1-AD7E-407B-8BD2-D4974A81505C}"/>
                                                </p:graphicEl>
                                              </p:spTgt>
                                            </p:tgtEl>
                                            <p:attrNameLst>
                                              <p:attrName>ppt_x</p:attrName>
                                            </p:attrNameLst>
                                          </p:cBhvr>
                                          <p:tavLst>
                                            <p:tav tm="0">
                                              <p:val>
                                                <p:strVal val="0-#ppt_w/2"/>
                                              </p:val>
                                            </p:tav>
                                            <p:tav tm="100000">
                                              <p:val>
                                                <p:strVal val="#ppt_x"/>
                                              </p:val>
                                            </p:tav>
                                          </p:tavLst>
                                        </p:anim>
                                        <p:anim calcmode="lin" valueType="num" p14:bounceEnd="56000">
                                          <p:cBhvr additive="base">
                                            <p:cTn id="26" dur="500" fill="hold"/>
                                            <p:tgtEl>
                                              <p:spTgt spid="8">
                                                <p:graphicEl>
                                                  <a:dgm id="{75ADA3A1-AD7E-407B-8BD2-D4974A81505C}"/>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14:presetBounceEnd="56000">
                                      <p:stCondLst>
                                        <p:cond delay="0"/>
                                      </p:stCondLst>
                                      <p:childTnLst>
                                        <p:set>
                                          <p:cBhvr>
                                            <p:cTn id="30" dur="1" fill="hold">
                                              <p:stCondLst>
                                                <p:cond delay="0"/>
                                              </p:stCondLst>
                                            </p:cTn>
                                            <p:tgtEl>
                                              <p:spTgt spid="8">
                                                <p:graphicEl>
                                                  <a:dgm id="{5EDABB41-5D1F-41E0-9672-559E991E2004}"/>
                                                </p:graphicEl>
                                              </p:spTgt>
                                            </p:tgtEl>
                                            <p:attrNameLst>
                                              <p:attrName>style.visibility</p:attrName>
                                            </p:attrNameLst>
                                          </p:cBhvr>
                                          <p:to>
                                            <p:strVal val="visible"/>
                                          </p:to>
                                        </p:set>
                                        <p:anim calcmode="lin" valueType="num" p14:bounceEnd="56000">
                                          <p:cBhvr additive="base">
                                            <p:cTn id="31" dur="500" fill="hold"/>
                                            <p:tgtEl>
                                              <p:spTgt spid="8">
                                                <p:graphicEl>
                                                  <a:dgm id="{5EDABB41-5D1F-41E0-9672-559E991E2004}"/>
                                                </p:graphicEl>
                                              </p:spTgt>
                                            </p:tgtEl>
                                            <p:attrNameLst>
                                              <p:attrName>ppt_x</p:attrName>
                                            </p:attrNameLst>
                                          </p:cBhvr>
                                          <p:tavLst>
                                            <p:tav tm="0">
                                              <p:val>
                                                <p:strVal val="0-#ppt_w/2"/>
                                              </p:val>
                                            </p:tav>
                                            <p:tav tm="100000">
                                              <p:val>
                                                <p:strVal val="#ppt_x"/>
                                              </p:val>
                                            </p:tav>
                                          </p:tavLst>
                                        </p:anim>
                                        <p:anim calcmode="lin" valueType="num" p14:bounceEnd="56000">
                                          <p:cBhvr additive="base">
                                            <p:cTn id="32" dur="500" fill="hold"/>
                                            <p:tgtEl>
                                              <p:spTgt spid="8">
                                                <p:graphicEl>
                                                  <a:dgm id="{5EDABB41-5D1F-41E0-9672-559E991E2004}"/>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14:presetBounceEnd="56000">
                                      <p:stCondLst>
                                        <p:cond delay="0"/>
                                      </p:stCondLst>
                                      <p:childTnLst>
                                        <p:set>
                                          <p:cBhvr>
                                            <p:cTn id="36" dur="1" fill="hold">
                                              <p:stCondLst>
                                                <p:cond delay="0"/>
                                              </p:stCondLst>
                                            </p:cTn>
                                            <p:tgtEl>
                                              <p:spTgt spid="8">
                                                <p:graphicEl>
                                                  <a:dgm id="{416D7CCB-F549-4A80-BD83-1006E1026D6B}"/>
                                                </p:graphicEl>
                                              </p:spTgt>
                                            </p:tgtEl>
                                            <p:attrNameLst>
                                              <p:attrName>style.visibility</p:attrName>
                                            </p:attrNameLst>
                                          </p:cBhvr>
                                          <p:to>
                                            <p:strVal val="visible"/>
                                          </p:to>
                                        </p:set>
                                        <p:anim calcmode="lin" valueType="num" p14:bounceEnd="56000">
                                          <p:cBhvr additive="base">
                                            <p:cTn id="37" dur="500" fill="hold"/>
                                            <p:tgtEl>
                                              <p:spTgt spid="8">
                                                <p:graphicEl>
                                                  <a:dgm id="{416D7CCB-F549-4A80-BD83-1006E1026D6B}"/>
                                                </p:graphicEl>
                                              </p:spTgt>
                                            </p:tgtEl>
                                            <p:attrNameLst>
                                              <p:attrName>ppt_x</p:attrName>
                                            </p:attrNameLst>
                                          </p:cBhvr>
                                          <p:tavLst>
                                            <p:tav tm="0">
                                              <p:val>
                                                <p:strVal val="0-#ppt_w/2"/>
                                              </p:val>
                                            </p:tav>
                                            <p:tav tm="100000">
                                              <p:val>
                                                <p:strVal val="#ppt_x"/>
                                              </p:val>
                                            </p:tav>
                                          </p:tavLst>
                                        </p:anim>
                                        <p:anim calcmode="lin" valueType="num" p14:bounceEnd="56000">
                                          <p:cBhvr additive="base">
                                            <p:cTn id="38" dur="500" fill="hold"/>
                                            <p:tgtEl>
                                              <p:spTgt spid="8">
                                                <p:graphicEl>
                                                  <a:dgm id="{416D7CCB-F549-4A80-BD83-1006E1026D6B}"/>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graphicEl>
                                                  <a:dgm id="{8C2EEA1D-7622-4573-BC12-AB2E5460A984}"/>
                                                </p:graphicEl>
                                              </p:spTgt>
                                            </p:tgtEl>
                                            <p:attrNameLst>
                                              <p:attrName>style.visibility</p:attrName>
                                            </p:attrNameLst>
                                          </p:cBhvr>
                                          <p:to>
                                            <p:strVal val="visible"/>
                                          </p:to>
                                        </p:set>
                                        <p:anim calcmode="lin" valueType="num">
                                          <p:cBhvr additive="base">
                                            <p:cTn id="7" dur="500" fill="hold"/>
                                            <p:tgtEl>
                                              <p:spTgt spid="8">
                                                <p:graphicEl>
                                                  <a:dgm id="{8C2EEA1D-7622-4573-BC12-AB2E5460A984}"/>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graphicEl>
                                                  <a:dgm id="{8C2EEA1D-7622-4573-BC12-AB2E5460A984}"/>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graphicEl>
                                                  <a:dgm id="{3A51D680-0AD5-4BAF-A732-06E68B907D81}"/>
                                                </p:graphicEl>
                                              </p:spTgt>
                                            </p:tgtEl>
                                            <p:attrNameLst>
                                              <p:attrName>style.visibility</p:attrName>
                                            </p:attrNameLst>
                                          </p:cBhvr>
                                          <p:to>
                                            <p:strVal val="visible"/>
                                          </p:to>
                                        </p:set>
                                        <p:anim calcmode="lin" valueType="num">
                                          <p:cBhvr additive="base">
                                            <p:cTn id="13" dur="500" fill="hold"/>
                                            <p:tgtEl>
                                              <p:spTgt spid="8">
                                                <p:graphicEl>
                                                  <a:dgm id="{3A51D680-0AD5-4BAF-A732-06E68B907D81}"/>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
                                                <p:graphicEl>
                                                  <a:dgm id="{3A51D680-0AD5-4BAF-A732-06E68B907D81}"/>
                                                </p:graphic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graphicEl>
                                                  <a:dgm id="{64D17259-684F-4C72-ADFB-A2AAD48D6B97}"/>
                                                </p:graphicEl>
                                              </p:spTgt>
                                            </p:tgtEl>
                                            <p:attrNameLst>
                                              <p:attrName>style.visibility</p:attrName>
                                            </p:attrNameLst>
                                          </p:cBhvr>
                                          <p:to>
                                            <p:strVal val="visible"/>
                                          </p:to>
                                        </p:set>
                                        <p:anim calcmode="lin" valueType="num">
                                          <p:cBhvr additive="base">
                                            <p:cTn id="19" dur="500" fill="hold"/>
                                            <p:tgtEl>
                                              <p:spTgt spid="8">
                                                <p:graphicEl>
                                                  <a:dgm id="{64D17259-684F-4C72-ADFB-A2AAD48D6B97}"/>
                                                </p:graphic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
                                                <p:graphicEl>
                                                  <a:dgm id="{64D17259-684F-4C72-ADFB-A2AAD48D6B97}"/>
                                                </p:graphic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graphicEl>
                                                  <a:dgm id="{75ADA3A1-AD7E-407B-8BD2-D4974A81505C}"/>
                                                </p:graphicEl>
                                              </p:spTgt>
                                            </p:tgtEl>
                                            <p:attrNameLst>
                                              <p:attrName>style.visibility</p:attrName>
                                            </p:attrNameLst>
                                          </p:cBhvr>
                                          <p:to>
                                            <p:strVal val="visible"/>
                                          </p:to>
                                        </p:set>
                                        <p:anim calcmode="lin" valueType="num">
                                          <p:cBhvr additive="base">
                                            <p:cTn id="25" dur="500" fill="hold"/>
                                            <p:tgtEl>
                                              <p:spTgt spid="8">
                                                <p:graphicEl>
                                                  <a:dgm id="{75ADA3A1-AD7E-407B-8BD2-D4974A81505C}"/>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8">
                                                <p:graphicEl>
                                                  <a:dgm id="{75ADA3A1-AD7E-407B-8BD2-D4974A81505C}"/>
                                                </p:graphic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
                                                <p:graphicEl>
                                                  <a:dgm id="{5EDABB41-5D1F-41E0-9672-559E991E2004}"/>
                                                </p:graphicEl>
                                              </p:spTgt>
                                            </p:tgtEl>
                                            <p:attrNameLst>
                                              <p:attrName>style.visibility</p:attrName>
                                            </p:attrNameLst>
                                          </p:cBhvr>
                                          <p:to>
                                            <p:strVal val="visible"/>
                                          </p:to>
                                        </p:set>
                                        <p:anim calcmode="lin" valueType="num">
                                          <p:cBhvr additive="base">
                                            <p:cTn id="31" dur="500" fill="hold"/>
                                            <p:tgtEl>
                                              <p:spTgt spid="8">
                                                <p:graphicEl>
                                                  <a:dgm id="{5EDABB41-5D1F-41E0-9672-559E991E2004}"/>
                                                </p:graphic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
                                                <p:graphicEl>
                                                  <a:dgm id="{5EDABB41-5D1F-41E0-9672-559E991E2004}"/>
                                                </p:graphic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graphicEl>
                                                  <a:dgm id="{416D7CCB-F549-4A80-BD83-1006E1026D6B}"/>
                                                </p:graphicEl>
                                              </p:spTgt>
                                            </p:tgtEl>
                                            <p:attrNameLst>
                                              <p:attrName>style.visibility</p:attrName>
                                            </p:attrNameLst>
                                          </p:cBhvr>
                                          <p:to>
                                            <p:strVal val="visible"/>
                                          </p:to>
                                        </p:set>
                                        <p:anim calcmode="lin" valueType="num">
                                          <p:cBhvr additive="base">
                                            <p:cTn id="37" dur="500" fill="hold"/>
                                            <p:tgtEl>
                                              <p:spTgt spid="8">
                                                <p:graphicEl>
                                                  <a:dgm id="{416D7CCB-F549-4A80-BD83-1006E1026D6B}"/>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8">
                                                <p:graphicEl>
                                                  <a:dgm id="{416D7CCB-F549-4A80-BD83-1006E1026D6B}"/>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157" y="1447329"/>
            <a:ext cx="9404723" cy="1913710"/>
          </a:xfrm>
        </p:spPr>
        <p:txBody>
          <a:bodyPr/>
          <a:lstStyle/>
          <a:p>
            <a:r>
              <a:rPr lang="en-PH" sz="3600" dirty="0" smtClean="0"/>
              <a:t>-Statistics </a:t>
            </a:r>
            <a:r>
              <a:rPr lang="en-PH" sz="3600" dirty="0"/>
              <a:t>is the Science of collecting , organizing, </a:t>
            </a:r>
            <a:r>
              <a:rPr lang="en-PH" sz="3600" dirty="0" smtClean="0"/>
              <a:t>analysing, </a:t>
            </a:r>
            <a:r>
              <a:rPr lang="en-PH" sz="3600" dirty="0"/>
              <a:t>and interpreting data in order to make decisions.</a:t>
            </a:r>
          </a:p>
        </p:txBody>
      </p:sp>
      <p:sp>
        <p:nvSpPr>
          <p:cNvPr id="4" name="Title 1"/>
          <p:cNvSpPr txBox="1">
            <a:spLocks/>
          </p:cNvSpPr>
          <p:nvPr/>
        </p:nvSpPr>
        <p:spPr>
          <a:xfrm>
            <a:off x="798511" y="605118"/>
            <a:ext cx="9404723" cy="870756"/>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What is Statistics?</a:t>
            </a:r>
            <a:endParaRPr lang="en-PH" dirty="0"/>
          </a:p>
        </p:txBody>
      </p:sp>
      <p:sp>
        <p:nvSpPr>
          <p:cNvPr id="7" name="Title 1"/>
          <p:cNvSpPr txBox="1">
            <a:spLocks/>
          </p:cNvSpPr>
          <p:nvPr/>
        </p:nvSpPr>
        <p:spPr>
          <a:xfrm>
            <a:off x="684157" y="3477344"/>
            <a:ext cx="9404723" cy="83516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What is Data?</a:t>
            </a:r>
            <a:endParaRPr lang="en-PH" dirty="0"/>
          </a:p>
        </p:txBody>
      </p:sp>
      <p:sp>
        <p:nvSpPr>
          <p:cNvPr id="8" name="Title 1"/>
          <p:cNvSpPr txBox="1">
            <a:spLocks/>
          </p:cNvSpPr>
          <p:nvPr/>
        </p:nvSpPr>
        <p:spPr>
          <a:xfrm>
            <a:off x="798510" y="4203250"/>
            <a:ext cx="10310213" cy="1616782"/>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3200" dirty="0"/>
              <a:t>-A Data consist of information coming from observations, counts, measurements, or responses. The singular for data is datum.</a:t>
            </a:r>
          </a:p>
        </p:txBody>
      </p:sp>
    </p:spTree>
    <p:extLst>
      <p:ext uri="{BB962C8B-B14F-4D97-AF65-F5344CB8AC3E}">
        <p14:creationId xmlns:p14="http://schemas.microsoft.com/office/powerpoint/2010/main" val="4274305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084947359"/>
              </p:ext>
            </p:extLst>
          </p:nvPr>
        </p:nvGraphicFramePr>
        <p:xfrm>
          <a:off x="-1271977" y="587828"/>
          <a:ext cx="11785601" cy="6270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000194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8000" fill="hold" grpId="0" nodeType="clickEffect" p14:presetBounceEnd="64000">
                                      <p:stCondLst>
                                        <p:cond delay="0"/>
                                      </p:stCondLst>
                                      <p:childTnLst>
                                        <p:set>
                                          <p:cBhvr>
                                            <p:cTn id="6" dur="1" fill="hold">
                                              <p:stCondLst>
                                                <p:cond delay="0"/>
                                              </p:stCondLst>
                                            </p:cTn>
                                            <p:tgtEl>
                                              <p:spTgt spid="5">
                                                <p:graphicEl>
                                                  <a:dgm id="{BFC210AC-0B4E-4F66-945E-94035F3967F0}"/>
                                                </p:graphicEl>
                                              </p:spTgt>
                                            </p:tgtEl>
                                            <p:attrNameLst>
                                              <p:attrName>style.visibility</p:attrName>
                                            </p:attrNameLst>
                                          </p:cBhvr>
                                          <p:to>
                                            <p:strVal val="visible"/>
                                          </p:to>
                                        </p:set>
                                        <p:anim calcmode="lin" valueType="num" p14:bounceEnd="64000">
                                          <p:cBhvr additive="base">
                                            <p:cTn id="7" dur="500" fill="hold"/>
                                            <p:tgtEl>
                                              <p:spTgt spid="5">
                                                <p:graphicEl>
                                                  <a:dgm id="{BFC210AC-0B4E-4F66-945E-94035F3967F0}"/>
                                                </p:graphicEl>
                                              </p:spTgt>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5">
                                                <p:graphicEl>
                                                  <a:dgm id="{BFC210AC-0B4E-4F66-945E-94035F3967F0}"/>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accel="38000" fill="hold" grpId="0" nodeType="clickEffect" p14:presetBounceEnd="64000">
                                      <p:stCondLst>
                                        <p:cond delay="0"/>
                                      </p:stCondLst>
                                      <p:childTnLst>
                                        <p:set>
                                          <p:cBhvr>
                                            <p:cTn id="12" dur="1" fill="hold">
                                              <p:stCondLst>
                                                <p:cond delay="0"/>
                                              </p:stCondLst>
                                            </p:cTn>
                                            <p:tgtEl>
                                              <p:spTgt spid="5">
                                                <p:graphicEl>
                                                  <a:dgm id="{80D0DB2B-743D-47B5-9B1A-F97DA82AA5E9}"/>
                                                </p:graphicEl>
                                              </p:spTgt>
                                            </p:tgtEl>
                                            <p:attrNameLst>
                                              <p:attrName>style.visibility</p:attrName>
                                            </p:attrNameLst>
                                          </p:cBhvr>
                                          <p:to>
                                            <p:strVal val="visible"/>
                                          </p:to>
                                        </p:set>
                                        <p:anim calcmode="lin" valueType="num" p14:bounceEnd="64000">
                                          <p:cBhvr additive="base">
                                            <p:cTn id="13" dur="500" fill="hold"/>
                                            <p:tgtEl>
                                              <p:spTgt spid="5">
                                                <p:graphicEl>
                                                  <a:dgm id="{80D0DB2B-743D-47B5-9B1A-F97DA82AA5E9}"/>
                                                </p:graphicEl>
                                              </p:spTgt>
                                            </p:tgtEl>
                                            <p:attrNameLst>
                                              <p:attrName>ppt_x</p:attrName>
                                            </p:attrNameLst>
                                          </p:cBhvr>
                                          <p:tavLst>
                                            <p:tav tm="0">
                                              <p:val>
                                                <p:strVal val="1+#ppt_w/2"/>
                                              </p:val>
                                            </p:tav>
                                            <p:tav tm="100000">
                                              <p:val>
                                                <p:strVal val="#ppt_x"/>
                                              </p:val>
                                            </p:tav>
                                          </p:tavLst>
                                        </p:anim>
                                        <p:anim calcmode="lin" valueType="num" p14:bounceEnd="64000">
                                          <p:cBhvr additive="base">
                                            <p:cTn id="14" dur="500" fill="hold"/>
                                            <p:tgtEl>
                                              <p:spTgt spid="5">
                                                <p:graphicEl>
                                                  <a:dgm id="{80D0DB2B-743D-47B5-9B1A-F97DA82AA5E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arrow.wav"/>
                                            </p:tgtEl>
                                          </p:cMediaNode>
                                        </p:audio>
                                      </p:subTnLst>
                                    </p:cTn>
                                  </p:par>
                                  <p:par>
                                    <p:cTn id="15" presetID="2" presetClass="entr" presetSubtype="2" accel="38000" fill="hold" grpId="0" nodeType="withEffect" p14:presetBounceEnd="64000">
                                      <p:stCondLst>
                                        <p:cond delay="0"/>
                                      </p:stCondLst>
                                      <p:childTnLst>
                                        <p:set>
                                          <p:cBhvr>
                                            <p:cTn id="16" dur="1" fill="hold">
                                              <p:stCondLst>
                                                <p:cond delay="0"/>
                                              </p:stCondLst>
                                            </p:cTn>
                                            <p:tgtEl>
                                              <p:spTgt spid="5">
                                                <p:graphicEl>
                                                  <a:dgm id="{FFC7222A-D166-4F99-A6B4-D87E0AF93FE6}"/>
                                                </p:graphicEl>
                                              </p:spTgt>
                                            </p:tgtEl>
                                            <p:attrNameLst>
                                              <p:attrName>style.visibility</p:attrName>
                                            </p:attrNameLst>
                                          </p:cBhvr>
                                          <p:to>
                                            <p:strVal val="visible"/>
                                          </p:to>
                                        </p:set>
                                        <p:anim calcmode="lin" valueType="num" p14:bounceEnd="64000">
                                          <p:cBhvr additive="base">
                                            <p:cTn id="17" dur="500" fill="hold"/>
                                            <p:tgtEl>
                                              <p:spTgt spid="5">
                                                <p:graphicEl>
                                                  <a:dgm id="{FFC7222A-D166-4F99-A6B4-D87E0AF93FE6}"/>
                                                </p:graphicEl>
                                              </p:spTgt>
                                            </p:tgtEl>
                                            <p:attrNameLst>
                                              <p:attrName>ppt_x</p:attrName>
                                            </p:attrNameLst>
                                          </p:cBhvr>
                                          <p:tavLst>
                                            <p:tav tm="0">
                                              <p:val>
                                                <p:strVal val="1+#ppt_w/2"/>
                                              </p:val>
                                            </p:tav>
                                            <p:tav tm="100000">
                                              <p:val>
                                                <p:strVal val="#ppt_x"/>
                                              </p:val>
                                            </p:tav>
                                          </p:tavLst>
                                        </p:anim>
                                        <p:anim calcmode="lin" valueType="num" p14:bounceEnd="64000">
                                          <p:cBhvr additive="base">
                                            <p:cTn id="18" dur="500" fill="hold"/>
                                            <p:tgtEl>
                                              <p:spTgt spid="5">
                                                <p:graphicEl>
                                                  <a:dgm id="{FFC7222A-D166-4F99-A6B4-D87E0AF93FE6}"/>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2" accel="38000" fill="hold" grpId="0" nodeType="clickEffect" p14:presetBounceEnd="64000">
                                      <p:stCondLst>
                                        <p:cond delay="0"/>
                                      </p:stCondLst>
                                      <p:childTnLst>
                                        <p:set>
                                          <p:cBhvr>
                                            <p:cTn id="22" dur="1" fill="hold">
                                              <p:stCondLst>
                                                <p:cond delay="0"/>
                                              </p:stCondLst>
                                            </p:cTn>
                                            <p:tgtEl>
                                              <p:spTgt spid="5">
                                                <p:graphicEl>
                                                  <a:dgm id="{F789D58C-9D60-49D1-916A-59AC5DD3C8AD}"/>
                                                </p:graphicEl>
                                              </p:spTgt>
                                            </p:tgtEl>
                                            <p:attrNameLst>
                                              <p:attrName>style.visibility</p:attrName>
                                            </p:attrNameLst>
                                          </p:cBhvr>
                                          <p:to>
                                            <p:strVal val="visible"/>
                                          </p:to>
                                        </p:set>
                                        <p:anim calcmode="lin" valueType="num" p14:bounceEnd="64000">
                                          <p:cBhvr additive="base">
                                            <p:cTn id="23" dur="500" fill="hold"/>
                                            <p:tgtEl>
                                              <p:spTgt spid="5">
                                                <p:graphicEl>
                                                  <a:dgm id="{F789D58C-9D60-49D1-916A-59AC5DD3C8AD}"/>
                                                </p:graphicEl>
                                              </p:spTgt>
                                            </p:tgtEl>
                                            <p:attrNameLst>
                                              <p:attrName>ppt_x</p:attrName>
                                            </p:attrNameLst>
                                          </p:cBhvr>
                                          <p:tavLst>
                                            <p:tav tm="0">
                                              <p:val>
                                                <p:strVal val="1+#ppt_w/2"/>
                                              </p:val>
                                            </p:tav>
                                            <p:tav tm="100000">
                                              <p:val>
                                                <p:strVal val="#ppt_x"/>
                                              </p:val>
                                            </p:tav>
                                          </p:tavLst>
                                        </p:anim>
                                        <p:anim calcmode="lin" valueType="num" p14:bounceEnd="64000">
                                          <p:cBhvr additive="base">
                                            <p:cTn id="24" dur="500" fill="hold"/>
                                            <p:tgtEl>
                                              <p:spTgt spid="5">
                                                <p:graphicEl>
                                                  <a:dgm id="{F789D58C-9D60-49D1-916A-59AC5DD3C8AD}"/>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arrow.wav"/>
                                            </p:tgtEl>
                                          </p:cMediaNode>
                                        </p:audio>
                                      </p:subTnLst>
                                    </p:cTn>
                                  </p:par>
                                  <p:par>
                                    <p:cTn id="25" presetID="2" presetClass="entr" presetSubtype="2" accel="38000" fill="hold" grpId="0" nodeType="withEffect" p14:presetBounceEnd="64000">
                                      <p:stCondLst>
                                        <p:cond delay="0"/>
                                      </p:stCondLst>
                                      <p:childTnLst>
                                        <p:set>
                                          <p:cBhvr>
                                            <p:cTn id="26" dur="1" fill="hold">
                                              <p:stCondLst>
                                                <p:cond delay="0"/>
                                              </p:stCondLst>
                                            </p:cTn>
                                            <p:tgtEl>
                                              <p:spTgt spid="5">
                                                <p:graphicEl>
                                                  <a:dgm id="{A45D5BF3-ADD0-423E-85BC-729D0BFD8A82}"/>
                                                </p:graphicEl>
                                              </p:spTgt>
                                            </p:tgtEl>
                                            <p:attrNameLst>
                                              <p:attrName>style.visibility</p:attrName>
                                            </p:attrNameLst>
                                          </p:cBhvr>
                                          <p:to>
                                            <p:strVal val="visible"/>
                                          </p:to>
                                        </p:set>
                                        <p:anim calcmode="lin" valueType="num" p14:bounceEnd="64000">
                                          <p:cBhvr additive="base">
                                            <p:cTn id="27" dur="500" fill="hold"/>
                                            <p:tgtEl>
                                              <p:spTgt spid="5">
                                                <p:graphicEl>
                                                  <a:dgm id="{A45D5BF3-ADD0-423E-85BC-729D0BFD8A82}"/>
                                                </p:graphicEl>
                                              </p:spTgt>
                                            </p:tgtEl>
                                            <p:attrNameLst>
                                              <p:attrName>ppt_x</p:attrName>
                                            </p:attrNameLst>
                                          </p:cBhvr>
                                          <p:tavLst>
                                            <p:tav tm="0">
                                              <p:val>
                                                <p:strVal val="1+#ppt_w/2"/>
                                              </p:val>
                                            </p:tav>
                                            <p:tav tm="100000">
                                              <p:val>
                                                <p:strVal val="#ppt_x"/>
                                              </p:val>
                                            </p:tav>
                                          </p:tavLst>
                                        </p:anim>
                                        <p:anim calcmode="lin" valueType="num" p14:bounceEnd="64000">
                                          <p:cBhvr additive="base">
                                            <p:cTn id="28" dur="500" fill="hold"/>
                                            <p:tgtEl>
                                              <p:spTgt spid="5">
                                                <p:graphicEl>
                                                  <a:dgm id="{A45D5BF3-ADD0-423E-85BC-729D0BFD8A82}"/>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arrow.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2" accel="38000" fill="hold" grpId="0" nodeType="clickEffect" p14:presetBounceEnd="64000">
                                      <p:stCondLst>
                                        <p:cond delay="0"/>
                                      </p:stCondLst>
                                      <p:childTnLst>
                                        <p:set>
                                          <p:cBhvr>
                                            <p:cTn id="32" dur="1" fill="hold">
                                              <p:stCondLst>
                                                <p:cond delay="0"/>
                                              </p:stCondLst>
                                            </p:cTn>
                                            <p:tgtEl>
                                              <p:spTgt spid="5">
                                                <p:graphicEl>
                                                  <a:dgm id="{F66F3533-6939-480A-82A2-47093C2DC61A}"/>
                                                </p:graphicEl>
                                              </p:spTgt>
                                            </p:tgtEl>
                                            <p:attrNameLst>
                                              <p:attrName>style.visibility</p:attrName>
                                            </p:attrNameLst>
                                          </p:cBhvr>
                                          <p:to>
                                            <p:strVal val="visible"/>
                                          </p:to>
                                        </p:set>
                                        <p:anim calcmode="lin" valueType="num" p14:bounceEnd="64000">
                                          <p:cBhvr additive="base">
                                            <p:cTn id="33" dur="500" fill="hold"/>
                                            <p:tgtEl>
                                              <p:spTgt spid="5">
                                                <p:graphicEl>
                                                  <a:dgm id="{F66F3533-6939-480A-82A2-47093C2DC61A}"/>
                                                </p:graphicEl>
                                              </p:spTgt>
                                            </p:tgtEl>
                                            <p:attrNameLst>
                                              <p:attrName>ppt_x</p:attrName>
                                            </p:attrNameLst>
                                          </p:cBhvr>
                                          <p:tavLst>
                                            <p:tav tm="0">
                                              <p:val>
                                                <p:strVal val="1+#ppt_w/2"/>
                                              </p:val>
                                            </p:tav>
                                            <p:tav tm="100000">
                                              <p:val>
                                                <p:strVal val="#ppt_x"/>
                                              </p:val>
                                            </p:tav>
                                          </p:tavLst>
                                        </p:anim>
                                        <p:anim calcmode="lin" valueType="num" p14:bounceEnd="64000">
                                          <p:cBhvr additive="base">
                                            <p:cTn id="34" dur="500" fill="hold"/>
                                            <p:tgtEl>
                                              <p:spTgt spid="5">
                                                <p:graphicEl>
                                                  <a:dgm id="{F66F3533-6939-480A-82A2-47093C2DC61A}"/>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arrow.wav"/>
                                            </p:tgtEl>
                                          </p:cMediaNode>
                                        </p:audio>
                                      </p:subTnLst>
                                    </p:cTn>
                                  </p:par>
                                  <p:par>
                                    <p:cTn id="35" presetID="2" presetClass="entr" presetSubtype="2" accel="38000" fill="hold" grpId="0" nodeType="withEffect" p14:presetBounceEnd="64000">
                                      <p:stCondLst>
                                        <p:cond delay="0"/>
                                      </p:stCondLst>
                                      <p:childTnLst>
                                        <p:set>
                                          <p:cBhvr>
                                            <p:cTn id="36" dur="1" fill="hold">
                                              <p:stCondLst>
                                                <p:cond delay="0"/>
                                              </p:stCondLst>
                                            </p:cTn>
                                            <p:tgtEl>
                                              <p:spTgt spid="5">
                                                <p:graphicEl>
                                                  <a:dgm id="{2AF2007E-A301-471A-867A-94F9E4EED899}"/>
                                                </p:graphicEl>
                                              </p:spTgt>
                                            </p:tgtEl>
                                            <p:attrNameLst>
                                              <p:attrName>style.visibility</p:attrName>
                                            </p:attrNameLst>
                                          </p:cBhvr>
                                          <p:to>
                                            <p:strVal val="visible"/>
                                          </p:to>
                                        </p:set>
                                        <p:anim calcmode="lin" valueType="num" p14:bounceEnd="64000">
                                          <p:cBhvr additive="base">
                                            <p:cTn id="37" dur="500" fill="hold"/>
                                            <p:tgtEl>
                                              <p:spTgt spid="5">
                                                <p:graphicEl>
                                                  <a:dgm id="{2AF2007E-A301-471A-867A-94F9E4EED899}"/>
                                                </p:graphicEl>
                                              </p:spTgt>
                                            </p:tgtEl>
                                            <p:attrNameLst>
                                              <p:attrName>ppt_x</p:attrName>
                                            </p:attrNameLst>
                                          </p:cBhvr>
                                          <p:tavLst>
                                            <p:tav tm="0">
                                              <p:val>
                                                <p:strVal val="1+#ppt_w/2"/>
                                              </p:val>
                                            </p:tav>
                                            <p:tav tm="100000">
                                              <p:val>
                                                <p:strVal val="#ppt_x"/>
                                              </p:val>
                                            </p:tav>
                                          </p:tavLst>
                                        </p:anim>
                                        <p:anim calcmode="lin" valueType="num" p14:bounceEnd="64000">
                                          <p:cBhvr additive="base">
                                            <p:cTn id="38" dur="500" fill="hold"/>
                                            <p:tgtEl>
                                              <p:spTgt spid="5">
                                                <p:graphicEl>
                                                  <a:dgm id="{2AF2007E-A301-471A-867A-94F9E4EED89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arrow.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2" accel="38000" fill="hold" grpId="0" nodeType="clickEffect" p14:presetBounceEnd="64000">
                                      <p:stCondLst>
                                        <p:cond delay="0"/>
                                      </p:stCondLst>
                                      <p:childTnLst>
                                        <p:set>
                                          <p:cBhvr>
                                            <p:cTn id="42" dur="1" fill="hold">
                                              <p:stCondLst>
                                                <p:cond delay="0"/>
                                              </p:stCondLst>
                                            </p:cTn>
                                            <p:tgtEl>
                                              <p:spTgt spid="5">
                                                <p:graphicEl>
                                                  <a:dgm id="{A9914065-B264-4285-8BE8-C67A0FAF21EC}"/>
                                                </p:graphicEl>
                                              </p:spTgt>
                                            </p:tgtEl>
                                            <p:attrNameLst>
                                              <p:attrName>style.visibility</p:attrName>
                                            </p:attrNameLst>
                                          </p:cBhvr>
                                          <p:to>
                                            <p:strVal val="visible"/>
                                          </p:to>
                                        </p:set>
                                        <p:anim calcmode="lin" valueType="num" p14:bounceEnd="64000">
                                          <p:cBhvr additive="base">
                                            <p:cTn id="43" dur="500" fill="hold"/>
                                            <p:tgtEl>
                                              <p:spTgt spid="5">
                                                <p:graphicEl>
                                                  <a:dgm id="{A9914065-B264-4285-8BE8-C67A0FAF21EC}"/>
                                                </p:graphicEl>
                                              </p:spTgt>
                                            </p:tgtEl>
                                            <p:attrNameLst>
                                              <p:attrName>ppt_x</p:attrName>
                                            </p:attrNameLst>
                                          </p:cBhvr>
                                          <p:tavLst>
                                            <p:tav tm="0">
                                              <p:val>
                                                <p:strVal val="1+#ppt_w/2"/>
                                              </p:val>
                                            </p:tav>
                                            <p:tav tm="100000">
                                              <p:val>
                                                <p:strVal val="#ppt_x"/>
                                              </p:val>
                                            </p:tav>
                                          </p:tavLst>
                                        </p:anim>
                                        <p:anim calcmode="lin" valueType="num" p14:bounceEnd="64000">
                                          <p:cBhvr additive="base">
                                            <p:cTn id="44" dur="500" fill="hold"/>
                                            <p:tgtEl>
                                              <p:spTgt spid="5">
                                                <p:graphicEl>
                                                  <a:dgm id="{A9914065-B264-4285-8BE8-C67A0FAF21E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arrow.wav"/>
                                            </p:tgtEl>
                                          </p:cMediaNode>
                                        </p:audio>
                                      </p:subTnLst>
                                    </p:cTn>
                                  </p:par>
                                  <p:par>
                                    <p:cTn id="45" presetID="2" presetClass="entr" presetSubtype="2" accel="38000" fill="hold" grpId="0" nodeType="withEffect" p14:presetBounceEnd="64000">
                                      <p:stCondLst>
                                        <p:cond delay="0"/>
                                      </p:stCondLst>
                                      <p:childTnLst>
                                        <p:set>
                                          <p:cBhvr>
                                            <p:cTn id="46" dur="1" fill="hold">
                                              <p:stCondLst>
                                                <p:cond delay="0"/>
                                              </p:stCondLst>
                                            </p:cTn>
                                            <p:tgtEl>
                                              <p:spTgt spid="5">
                                                <p:graphicEl>
                                                  <a:dgm id="{E393E846-0340-44BF-ABCE-E58876F94F49}"/>
                                                </p:graphicEl>
                                              </p:spTgt>
                                            </p:tgtEl>
                                            <p:attrNameLst>
                                              <p:attrName>style.visibility</p:attrName>
                                            </p:attrNameLst>
                                          </p:cBhvr>
                                          <p:to>
                                            <p:strVal val="visible"/>
                                          </p:to>
                                        </p:set>
                                        <p:anim calcmode="lin" valueType="num" p14:bounceEnd="64000">
                                          <p:cBhvr additive="base">
                                            <p:cTn id="47" dur="500" fill="hold"/>
                                            <p:tgtEl>
                                              <p:spTgt spid="5">
                                                <p:graphicEl>
                                                  <a:dgm id="{E393E846-0340-44BF-ABCE-E58876F94F49}"/>
                                                </p:graphicEl>
                                              </p:spTgt>
                                            </p:tgtEl>
                                            <p:attrNameLst>
                                              <p:attrName>ppt_x</p:attrName>
                                            </p:attrNameLst>
                                          </p:cBhvr>
                                          <p:tavLst>
                                            <p:tav tm="0">
                                              <p:val>
                                                <p:strVal val="1+#ppt_w/2"/>
                                              </p:val>
                                            </p:tav>
                                            <p:tav tm="100000">
                                              <p:val>
                                                <p:strVal val="#ppt_x"/>
                                              </p:val>
                                            </p:tav>
                                          </p:tavLst>
                                        </p:anim>
                                        <p:anim calcmode="lin" valueType="num" p14:bounceEnd="64000">
                                          <p:cBhvr additive="base">
                                            <p:cTn id="48" dur="500" fill="hold"/>
                                            <p:tgtEl>
                                              <p:spTgt spid="5">
                                                <p:graphicEl>
                                                  <a:dgm id="{E393E846-0340-44BF-ABCE-E58876F94F4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2" name="arrow.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2" accel="38000" fill="hold" grpId="0" nodeType="clickEffect" p14:presetBounceEnd="64000">
                                      <p:stCondLst>
                                        <p:cond delay="0"/>
                                      </p:stCondLst>
                                      <p:childTnLst>
                                        <p:set>
                                          <p:cBhvr>
                                            <p:cTn id="52" dur="1" fill="hold">
                                              <p:stCondLst>
                                                <p:cond delay="0"/>
                                              </p:stCondLst>
                                            </p:cTn>
                                            <p:tgtEl>
                                              <p:spTgt spid="5">
                                                <p:graphicEl>
                                                  <a:dgm id="{B251298D-7F38-45C7-876B-835A78357006}"/>
                                                </p:graphicEl>
                                              </p:spTgt>
                                            </p:tgtEl>
                                            <p:attrNameLst>
                                              <p:attrName>style.visibility</p:attrName>
                                            </p:attrNameLst>
                                          </p:cBhvr>
                                          <p:to>
                                            <p:strVal val="visible"/>
                                          </p:to>
                                        </p:set>
                                        <p:anim calcmode="lin" valueType="num" p14:bounceEnd="64000">
                                          <p:cBhvr additive="base">
                                            <p:cTn id="53" dur="500" fill="hold"/>
                                            <p:tgtEl>
                                              <p:spTgt spid="5">
                                                <p:graphicEl>
                                                  <a:dgm id="{B251298D-7F38-45C7-876B-835A78357006}"/>
                                                </p:graphicEl>
                                              </p:spTgt>
                                            </p:tgtEl>
                                            <p:attrNameLst>
                                              <p:attrName>ppt_x</p:attrName>
                                            </p:attrNameLst>
                                          </p:cBhvr>
                                          <p:tavLst>
                                            <p:tav tm="0">
                                              <p:val>
                                                <p:strVal val="1+#ppt_w/2"/>
                                              </p:val>
                                            </p:tav>
                                            <p:tav tm="100000">
                                              <p:val>
                                                <p:strVal val="#ppt_x"/>
                                              </p:val>
                                            </p:tav>
                                          </p:tavLst>
                                        </p:anim>
                                        <p:anim calcmode="lin" valueType="num" p14:bounceEnd="64000">
                                          <p:cBhvr additive="base">
                                            <p:cTn id="54" dur="500" fill="hold"/>
                                            <p:tgtEl>
                                              <p:spTgt spid="5">
                                                <p:graphicEl>
                                                  <a:dgm id="{B251298D-7F38-45C7-876B-835A78357006}"/>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arrow.wav"/>
                                            </p:tgtEl>
                                          </p:cMediaNode>
                                        </p:audio>
                                      </p:subTnLst>
                                    </p:cTn>
                                  </p:par>
                                  <p:par>
                                    <p:cTn id="55" presetID="2" presetClass="entr" presetSubtype="2" accel="38000" fill="hold" grpId="0" nodeType="withEffect" p14:presetBounceEnd="64000">
                                      <p:stCondLst>
                                        <p:cond delay="0"/>
                                      </p:stCondLst>
                                      <p:childTnLst>
                                        <p:set>
                                          <p:cBhvr>
                                            <p:cTn id="56" dur="1" fill="hold">
                                              <p:stCondLst>
                                                <p:cond delay="0"/>
                                              </p:stCondLst>
                                            </p:cTn>
                                            <p:tgtEl>
                                              <p:spTgt spid="5">
                                                <p:graphicEl>
                                                  <a:dgm id="{2056CFCC-BC5A-41D3-9A3D-F570F2CF8BA5}"/>
                                                </p:graphicEl>
                                              </p:spTgt>
                                            </p:tgtEl>
                                            <p:attrNameLst>
                                              <p:attrName>style.visibility</p:attrName>
                                            </p:attrNameLst>
                                          </p:cBhvr>
                                          <p:to>
                                            <p:strVal val="visible"/>
                                          </p:to>
                                        </p:set>
                                        <p:anim calcmode="lin" valueType="num" p14:bounceEnd="64000">
                                          <p:cBhvr additive="base">
                                            <p:cTn id="57" dur="500" fill="hold"/>
                                            <p:tgtEl>
                                              <p:spTgt spid="5">
                                                <p:graphicEl>
                                                  <a:dgm id="{2056CFCC-BC5A-41D3-9A3D-F570F2CF8BA5}"/>
                                                </p:graphicEl>
                                              </p:spTgt>
                                            </p:tgtEl>
                                            <p:attrNameLst>
                                              <p:attrName>ppt_x</p:attrName>
                                            </p:attrNameLst>
                                          </p:cBhvr>
                                          <p:tavLst>
                                            <p:tav tm="0">
                                              <p:val>
                                                <p:strVal val="1+#ppt_w/2"/>
                                              </p:val>
                                            </p:tav>
                                            <p:tav tm="100000">
                                              <p:val>
                                                <p:strVal val="#ppt_x"/>
                                              </p:val>
                                            </p:tav>
                                          </p:tavLst>
                                        </p:anim>
                                        <p:anim calcmode="lin" valueType="num" p14:bounceEnd="64000">
                                          <p:cBhvr additive="base">
                                            <p:cTn id="58" dur="500" fill="hold"/>
                                            <p:tgtEl>
                                              <p:spTgt spid="5">
                                                <p:graphicEl>
                                                  <a:dgm id="{2056CFCC-BC5A-41D3-9A3D-F570F2CF8BA5}"/>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2" name="arrow.wav"/>
                                            </p:tgtEl>
                                          </p:cMediaNode>
                                        </p:audio>
                                      </p:subTnLst>
                                    </p:cTn>
                                  </p:par>
                                </p:childTnLst>
                              </p:cTn>
                            </p:par>
                          </p:childTnLst>
                        </p:cTn>
                      </p:par>
                      <p:par>
                        <p:cTn id="59" fill="hold">
                          <p:stCondLst>
                            <p:cond delay="indefinite"/>
                          </p:stCondLst>
                          <p:childTnLst>
                            <p:par>
                              <p:cTn id="60" fill="hold">
                                <p:stCondLst>
                                  <p:cond delay="0"/>
                                </p:stCondLst>
                                <p:childTnLst>
                                  <p:par>
                                    <p:cTn id="61" presetID="2" presetClass="entr" presetSubtype="2" accel="38000" fill="hold" grpId="0" nodeType="clickEffect" p14:presetBounceEnd="64000">
                                      <p:stCondLst>
                                        <p:cond delay="0"/>
                                      </p:stCondLst>
                                      <p:childTnLst>
                                        <p:set>
                                          <p:cBhvr>
                                            <p:cTn id="62" dur="1" fill="hold">
                                              <p:stCondLst>
                                                <p:cond delay="0"/>
                                              </p:stCondLst>
                                            </p:cTn>
                                            <p:tgtEl>
                                              <p:spTgt spid="5">
                                                <p:graphicEl>
                                                  <a:dgm id="{233DDD34-A712-41B8-9086-CFE62E5CD3E7}"/>
                                                </p:graphicEl>
                                              </p:spTgt>
                                            </p:tgtEl>
                                            <p:attrNameLst>
                                              <p:attrName>style.visibility</p:attrName>
                                            </p:attrNameLst>
                                          </p:cBhvr>
                                          <p:to>
                                            <p:strVal val="visible"/>
                                          </p:to>
                                        </p:set>
                                        <p:anim calcmode="lin" valueType="num" p14:bounceEnd="64000">
                                          <p:cBhvr additive="base">
                                            <p:cTn id="63" dur="500" fill="hold"/>
                                            <p:tgtEl>
                                              <p:spTgt spid="5">
                                                <p:graphicEl>
                                                  <a:dgm id="{233DDD34-A712-41B8-9086-CFE62E5CD3E7}"/>
                                                </p:graphicEl>
                                              </p:spTgt>
                                            </p:tgtEl>
                                            <p:attrNameLst>
                                              <p:attrName>ppt_x</p:attrName>
                                            </p:attrNameLst>
                                          </p:cBhvr>
                                          <p:tavLst>
                                            <p:tav tm="0">
                                              <p:val>
                                                <p:strVal val="1+#ppt_w/2"/>
                                              </p:val>
                                            </p:tav>
                                            <p:tav tm="100000">
                                              <p:val>
                                                <p:strVal val="#ppt_x"/>
                                              </p:val>
                                            </p:tav>
                                          </p:tavLst>
                                        </p:anim>
                                        <p:anim calcmode="lin" valueType="num" p14:bounceEnd="64000">
                                          <p:cBhvr additive="base">
                                            <p:cTn id="64" dur="500" fill="hold"/>
                                            <p:tgtEl>
                                              <p:spTgt spid="5">
                                                <p:graphicEl>
                                                  <a:dgm id="{233DDD34-A712-41B8-9086-CFE62E5CD3E7}"/>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arrow.wav"/>
                                            </p:tgtEl>
                                          </p:cMediaNode>
                                        </p:audio>
                                      </p:subTnLst>
                                    </p:cTn>
                                  </p:par>
                                  <p:par>
                                    <p:cTn id="65" presetID="2" presetClass="entr" presetSubtype="2" accel="38000" fill="hold" grpId="0" nodeType="withEffect" p14:presetBounceEnd="64000">
                                      <p:stCondLst>
                                        <p:cond delay="0"/>
                                      </p:stCondLst>
                                      <p:childTnLst>
                                        <p:set>
                                          <p:cBhvr>
                                            <p:cTn id="66" dur="1" fill="hold">
                                              <p:stCondLst>
                                                <p:cond delay="0"/>
                                              </p:stCondLst>
                                            </p:cTn>
                                            <p:tgtEl>
                                              <p:spTgt spid="5">
                                                <p:graphicEl>
                                                  <a:dgm id="{23F4ADBF-D947-4A08-92A1-DEA65B13224F}"/>
                                                </p:graphicEl>
                                              </p:spTgt>
                                            </p:tgtEl>
                                            <p:attrNameLst>
                                              <p:attrName>style.visibility</p:attrName>
                                            </p:attrNameLst>
                                          </p:cBhvr>
                                          <p:to>
                                            <p:strVal val="visible"/>
                                          </p:to>
                                        </p:set>
                                        <p:anim calcmode="lin" valueType="num" p14:bounceEnd="64000">
                                          <p:cBhvr additive="base">
                                            <p:cTn id="67" dur="500" fill="hold"/>
                                            <p:tgtEl>
                                              <p:spTgt spid="5">
                                                <p:graphicEl>
                                                  <a:dgm id="{23F4ADBF-D947-4A08-92A1-DEA65B13224F}"/>
                                                </p:graphicEl>
                                              </p:spTgt>
                                            </p:tgtEl>
                                            <p:attrNameLst>
                                              <p:attrName>ppt_x</p:attrName>
                                            </p:attrNameLst>
                                          </p:cBhvr>
                                          <p:tavLst>
                                            <p:tav tm="0">
                                              <p:val>
                                                <p:strVal val="1+#ppt_w/2"/>
                                              </p:val>
                                            </p:tav>
                                            <p:tav tm="100000">
                                              <p:val>
                                                <p:strVal val="#ppt_x"/>
                                              </p:val>
                                            </p:tav>
                                          </p:tavLst>
                                        </p:anim>
                                        <p:anim calcmode="lin" valueType="num" p14:bounceEnd="64000">
                                          <p:cBhvr additive="base">
                                            <p:cTn id="68" dur="500" fill="hold"/>
                                            <p:tgtEl>
                                              <p:spTgt spid="5">
                                                <p:graphicEl>
                                                  <a:dgm id="{23F4ADBF-D947-4A08-92A1-DEA65B13224F}"/>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2" name="arrow.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ntr" presetSubtype="2" accel="38000" fill="hold" grpId="0" nodeType="clickEffect" p14:presetBounceEnd="64000">
                                      <p:stCondLst>
                                        <p:cond delay="0"/>
                                      </p:stCondLst>
                                      <p:childTnLst>
                                        <p:set>
                                          <p:cBhvr>
                                            <p:cTn id="72" dur="1" fill="hold">
                                              <p:stCondLst>
                                                <p:cond delay="0"/>
                                              </p:stCondLst>
                                            </p:cTn>
                                            <p:tgtEl>
                                              <p:spTgt spid="5">
                                                <p:graphicEl>
                                                  <a:dgm id="{EDCC606D-2A5A-4209-ACEC-ED00360DAEE2}"/>
                                                </p:graphicEl>
                                              </p:spTgt>
                                            </p:tgtEl>
                                            <p:attrNameLst>
                                              <p:attrName>style.visibility</p:attrName>
                                            </p:attrNameLst>
                                          </p:cBhvr>
                                          <p:to>
                                            <p:strVal val="visible"/>
                                          </p:to>
                                        </p:set>
                                        <p:anim calcmode="lin" valueType="num" p14:bounceEnd="64000">
                                          <p:cBhvr additive="base">
                                            <p:cTn id="73" dur="500" fill="hold"/>
                                            <p:tgtEl>
                                              <p:spTgt spid="5">
                                                <p:graphicEl>
                                                  <a:dgm id="{EDCC606D-2A5A-4209-ACEC-ED00360DAEE2}"/>
                                                </p:graphicEl>
                                              </p:spTgt>
                                            </p:tgtEl>
                                            <p:attrNameLst>
                                              <p:attrName>ppt_x</p:attrName>
                                            </p:attrNameLst>
                                          </p:cBhvr>
                                          <p:tavLst>
                                            <p:tav tm="0">
                                              <p:val>
                                                <p:strVal val="1+#ppt_w/2"/>
                                              </p:val>
                                            </p:tav>
                                            <p:tav tm="100000">
                                              <p:val>
                                                <p:strVal val="#ppt_x"/>
                                              </p:val>
                                            </p:tav>
                                          </p:tavLst>
                                        </p:anim>
                                        <p:anim calcmode="lin" valueType="num" p14:bounceEnd="64000">
                                          <p:cBhvr additive="base">
                                            <p:cTn id="74" dur="500" fill="hold"/>
                                            <p:tgtEl>
                                              <p:spTgt spid="5">
                                                <p:graphicEl>
                                                  <a:dgm id="{EDCC606D-2A5A-4209-ACEC-ED00360DAEE2}"/>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2" name="arrow.wav"/>
                                            </p:tgtEl>
                                          </p:cMediaNode>
                                        </p:audio>
                                      </p:subTnLst>
                                    </p:cTn>
                                  </p:par>
                                  <p:par>
                                    <p:cTn id="75" presetID="2" presetClass="entr" presetSubtype="2" accel="38000" fill="hold" grpId="0" nodeType="withEffect" p14:presetBounceEnd="64000">
                                      <p:stCondLst>
                                        <p:cond delay="0"/>
                                      </p:stCondLst>
                                      <p:childTnLst>
                                        <p:set>
                                          <p:cBhvr>
                                            <p:cTn id="76" dur="1" fill="hold">
                                              <p:stCondLst>
                                                <p:cond delay="0"/>
                                              </p:stCondLst>
                                            </p:cTn>
                                            <p:tgtEl>
                                              <p:spTgt spid="5">
                                                <p:graphicEl>
                                                  <a:dgm id="{9317014C-98A7-4162-A280-62D7DD27D71C}"/>
                                                </p:graphicEl>
                                              </p:spTgt>
                                            </p:tgtEl>
                                            <p:attrNameLst>
                                              <p:attrName>style.visibility</p:attrName>
                                            </p:attrNameLst>
                                          </p:cBhvr>
                                          <p:to>
                                            <p:strVal val="visible"/>
                                          </p:to>
                                        </p:set>
                                        <p:anim calcmode="lin" valueType="num" p14:bounceEnd="64000">
                                          <p:cBhvr additive="base">
                                            <p:cTn id="77" dur="500" fill="hold"/>
                                            <p:tgtEl>
                                              <p:spTgt spid="5">
                                                <p:graphicEl>
                                                  <a:dgm id="{9317014C-98A7-4162-A280-62D7DD27D71C}"/>
                                                </p:graphicEl>
                                              </p:spTgt>
                                            </p:tgtEl>
                                            <p:attrNameLst>
                                              <p:attrName>ppt_x</p:attrName>
                                            </p:attrNameLst>
                                          </p:cBhvr>
                                          <p:tavLst>
                                            <p:tav tm="0">
                                              <p:val>
                                                <p:strVal val="1+#ppt_w/2"/>
                                              </p:val>
                                            </p:tav>
                                            <p:tav tm="100000">
                                              <p:val>
                                                <p:strVal val="#ppt_x"/>
                                              </p:val>
                                            </p:tav>
                                          </p:tavLst>
                                        </p:anim>
                                        <p:anim calcmode="lin" valueType="num" p14:bounceEnd="64000">
                                          <p:cBhvr additive="base">
                                            <p:cTn id="78" dur="500" fill="hold"/>
                                            <p:tgtEl>
                                              <p:spTgt spid="5">
                                                <p:graphicEl>
                                                  <a:dgm id="{9317014C-98A7-4162-A280-62D7DD27D71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2" name="arrow.wav"/>
                                            </p:tgtEl>
                                          </p:cMediaNode>
                                        </p:audio>
                                      </p:subTnLst>
                                    </p:cTn>
                                  </p:par>
                                </p:childTnLst>
                              </p:cTn>
                            </p:par>
                          </p:childTnLst>
                        </p:cTn>
                      </p:par>
                      <p:par>
                        <p:cTn id="79" fill="hold">
                          <p:stCondLst>
                            <p:cond delay="indefinite"/>
                          </p:stCondLst>
                          <p:childTnLst>
                            <p:par>
                              <p:cTn id="80" fill="hold">
                                <p:stCondLst>
                                  <p:cond delay="0"/>
                                </p:stCondLst>
                                <p:childTnLst>
                                  <p:par>
                                    <p:cTn id="81" presetID="2" presetClass="entr" presetSubtype="2" accel="38000" fill="hold" grpId="0" nodeType="clickEffect" p14:presetBounceEnd="64000">
                                      <p:stCondLst>
                                        <p:cond delay="0"/>
                                      </p:stCondLst>
                                      <p:childTnLst>
                                        <p:set>
                                          <p:cBhvr>
                                            <p:cTn id="82" dur="1" fill="hold">
                                              <p:stCondLst>
                                                <p:cond delay="0"/>
                                              </p:stCondLst>
                                            </p:cTn>
                                            <p:tgtEl>
                                              <p:spTgt spid="5">
                                                <p:graphicEl>
                                                  <a:dgm id="{3D7559C1-ADA5-4171-B956-A4CC6B5D698B}"/>
                                                </p:graphicEl>
                                              </p:spTgt>
                                            </p:tgtEl>
                                            <p:attrNameLst>
                                              <p:attrName>style.visibility</p:attrName>
                                            </p:attrNameLst>
                                          </p:cBhvr>
                                          <p:to>
                                            <p:strVal val="visible"/>
                                          </p:to>
                                        </p:set>
                                        <p:anim calcmode="lin" valueType="num" p14:bounceEnd="64000">
                                          <p:cBhvr additive="base">
                                            <p:cTn id="83" dur="500" fill="hold"/>
                                            <p:tgtEl>
                                              <p:spTgt spid="5">
                                                <p:graphicEl>
                                                  <a:dgm id="{3D7559C1-ADA5-4171-B956-A4CC6B5D698B}"/>
                                                </p:graphicEl>
                                              </p:spTgt>
                                            </p:tgtEl>
                                            <p:attrNameLst>
                                              <p:attrName>ppt_x</p:attrName>
                                            </p:attrNameLst>
                                          </p:cBhvr>
                                          <p:tavLst>
                                            <p:tav tm="0">
                                              <p:val>
                                                <p:strVal val="1+#ppt_w/2"/>
                                              </p:val>
                                            </p:tav>
                                            <p:tav tm="100000">
                                              <p:val>
                                                <p:strVal val="#ppt_x"/>
                                              </p:val>
                                            </p:tav>
                                          </p:tavLst>
                                        </p:anim>
                                        <p:anim calcmode="lin" valueType="num" p14:bounceEnd="64000">
                                          <p:cBhvr additive="base">
                                            <p:cTn id="84" dur="500" fill="hold"/>
                                            <p:tgtEl>
                                              <p:spTgt spid="5">
                                                <p:graphicEl>
                                                  <a:dgm id="{3D7559C1-ADA5-4171-B956-A4CC6B5D698B}"/>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2" name="arrow.wav"/>
                                            </p:tgtEl>
                                          </p:cMediaNode>
                                        </p:audio>
                                      </p:subTnLst>
                                    </p:cTn>
                                  </p:par>
                                  <p:par>
                                    <p:cTn id="85" presetID="2" presetClass="entr" presetSubtype="2" accel="38000" fill="hold" grpId="0" nodeType="withEffect" p14:presetBounceEnd="64000">
                                      <p:stCondLst>
                                        <p:cond delay="0"/>
                                      </p:stCondLst>
                                      <p:childTnLst>
                                        <p:set>
                                          <p:cBhvr>
                                            <p:cTn id="86" dur="1" fill="hold">
                                              <p:stCondLst>
                                                <p:cond delay="0"/>
                                              </p:stCondLst>
                                            </p:cTn>
                                            <p:tgtEl>
                                              <p:spTgt spid="5">
                                                <p:graphicEl>
                                                  <a:dgm id="{BA455D57-7B42-4C83-949B-4BDD5CA7911E}"/>
                                                </p:graphicEl>
                                              </p:spTgt>
                                            </p:tgtEl>
                                            <p:attrNameLst>
                                              <p:attrName>style.visibility</p:attrName>
                                            </p:attrNameLst>
                                          </p:cBhvr>
                                          <p:to>
                                            <p:strVal val="visible"/>
                                          </p:to>
                                        </p:set>
                                        <p:anim calcmode="lin" valueType="num" p14:bounceEnd="64000">
                                          <p:cBhvr additive="base">
                                            <p:cTn id="87" dur="500" fill="hold"/>
                                            <p:tgtEl>
                                              <p:spTgt spid="5">
                                                <p:graphicEl>
                                                  <a:dgm id="{BA455D57-7B42-4C83-949B-4BDD5CA7911E}"/>
                                                </p:graphicEl>
                                              </p:spTgt>
                                            </p:tgtEl>
                                            <p:attrNameLst>
                                              <p:attrName>ppt_x</p:attrName>
                                            </p:attrNameLst>
                                          </p:cBhvr>
                                          <p:tavLst>
                                            <p:tav tm="0">
                                              <p:val>
                                                <p:strVal val="1+#ppt_w/2"/>
                                              </p:val>
                                            </p:tav>
                                            <p:tav tm="100000">
                                              <p:val>
                                                <p:strVal val="#ppt_x"/>
                                              </p:val>
                                            </p:tav>
                                          </p:tavLst>
                                        </p:anim>
                                        <p:anim calcmode="lin" valueType="num" p14:bounceEnd="64000">
                                          <p:cBhvr additive="base">
                                            <p:cTn id="88" dur="500" fill="hold"/>
                                            <p:tgtEl>
                                              <p:spTgt spid="5">
                                                <p:graphicEl>
                                                  <a:dgm id="{BA455D57-7B42-4C83-949B-4BDD5CA7911E}"/>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5"/>
                                                </p:cond>
                                              </p:stCondLst>
                                              <p:endCondLst>
                                                <p:cond evt="onStopAudio" delay="0">
                                                  <p:tgtEl>
                                                    <p:sldTgt/>
                                                  </p:tgtEl>
                                                </p:cond>
                                              </p:endCondLst>
                                            </p:cTn>
                                            <p:tgtEl>
                                              <p:sndTgt r:embed="rId2" name="arrow.wav"/>
                                            </p:tgtEl>
                                          </p:cMediaNode>
                                        </p:audio>
                                      </p:subTnLst>
                                    </p:cTn>
                                  </p:par>
                                </p:childTnLst>
                              </p:cTn>
                            </p:par>
                          </p:childTnLst>
                        </p:cTn>
                      </p:par>
                      <p:par>
                        <p:cTn id="89" fill="hold">
                          <p:stCondLst>
                            <p:cond delay="indefinite"/>
                          </p:stCondLst>
                          <p:childTnLst>
                            <p:par>
                              <p:cTn id="90" fill="hold">
                                <p:stCondLst>
                                  <p:cond delay="0"/>
                                </p:stCondLst>
                                <p:childTnLst>
                                  <p:par>
                                    <p:cTn id="91" presetID="2" presetClass="entr" presetSubtype="2" accel="38000" fill="hold" grpId="0" nodeType="clickEffect" p14:presetBounceEnd="64000">
                                      <p:stCondLst>
                                        <p:cond delay="0"/>
                                      </p:stCondLst>
                                      <p:childTnLst>
                                        <p:set>
                                          <p:cBhvr>
                                            <p:cTn id="92" dur="1" fill="hold">
                                              <p:stCondLst>
                                                <p:cond delay="0"/>
                                              </p:stCondLst>
                                            </p:cTn>
                                            <p:tgtEl>
                                              <p:spTgt spid="5">
                                                <p:graphicEl>
                                                  <a:dgm id="{3CB96DD4-F4C5-4300-8356-906B8B39FE8E}"/>
                                                </p:graphicEl>
                                              </p:spTgt>
                                            </p:tgtEl>
                                            <p:attrNameLst>
                                              <p:attrName>style.visibility</p:attrName>
                                            </p:attrNameLst>
                                          </p:cBhvr>
                                          <p:to>
                                            <p:strVal val="visible"/>
                                          </p:to>
                                        </p:set>
                                        <p:anim calcmode="lin" valueType="num" p14:bounceEnd="64000">
                                          <p:cBhvr additive="base">
                                            <p:cTn id="93" dur="500" fill="hold"/>
                                            <p:tgtEl>
                                              <p:spTgt spid="5">
                                                <p:graphicEl>
                                                  <a:dgm id="{3CB96DD4-F4C5-4300-8356-906B8B39FE8E}"/>
                                                </p:graphicEl>
                                              </p:spTgt>
                                            </p:tgtEl>
                                            <p:attrNameLst>
                                              <p:attrName>ppt_x</p:attrName>
                                            </p:attrNameLst>
                                          </p:cBhvr>
                                          <p:tavLst>
                                            <p:tav tm="0">
                                              <p:val>
                                                <p:strVal val="1+#ppt_w/2"/>
                                              </p:val>
                                            </p:tav>
                                            <p:tav tm="100000">
                                              <p:val>
                                                <p:strVal val="#ppt_x"/>
                                              </p:val>
                                            </p:tav>
                                          </p:tavLst>
                                        </p:anim>
                                        <p:anim calcmode="lin" valueType="num" p14:bounceEnd="64000">
                                          <p:cBhvr additive="base">
                                            <p:cTn id="94" dur="500" fill="hold"/>
                                            <p:tgtEl>
                                              <p:spTgt spid="5">
                                                <p:graphicEl>
                                                  <a:dgm id="{3CB96DD4-F4C5-4300-8356-906B8B39FE8E}"/>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2" name="arrow.wav"/>
                                            </p:tgtEl>
                                          </p:cMediaNode>
                                        </p:audio>
                                      </p:subTnLst>
                                    </p:cTn>
                                  </p:par>
                                  <p:par>
                                    <p:cTn id="95" presetID="2" presetClass="entr" presetSubtype="2" accel="38000" fill="hold" grpId="0" nodeType="withEffect" p14:presetBounceEnd="64000">
                                      <p:stCondLst>
                                        <p:cond delay="0"/>
                                      </p:stCondLst>
                                      <p:childTnLst>
                                        <p:set>
                                          <p:cBhvr>
                                            <p:cTn id="96" dur="1" fill="hold">
                                              <p:stCondLst>
                                                <p:cond delay="0"/>
                                              </p:stCondLst>
                                            </p:cTn>
                                            <p:tgtEl>
                                              <p:spTgt spid="5">
                                                <p:graphicEl>
                                                  <a:dgm id="{84DA2475-8156-4401-9FDF-8CD877FB560B}"/>
                                                </p:graphicEl>
                                              </p:spTgt>
                                            </p:tgtEl>
                                            <p:attrNameLst>
                                              <p:attrName>style.visibility</p:attrName>
                                            </p:attrNameLst>
                                          </p:cBhvr>
                                          <p:to>
                                            <p:strVal val="visible"/>
                                          </p:to>
                                        </p:set>
                                        <p:anim calcmode="lin" valueType="num" p14:bounceEnd="64000">
                                          <p:cBhvr additive="base">
                                            <p:cTn id="97" dur="500" fill="hold"/>
                                            <p:tgtEl>
                                              <p:spTgt spid="5">
                                                <p:graphicEl>
                                                  <a:dgm id="{84DA2475-8156-4401-9FDF-8CD877FB560B}"/>
                                                </p:graphicEl>
                                              </p:spTgt>
                                            </p:tgtEl>
                                            <p:attrNameLst>
                                              <p:attrName>ppt_x</p:attrName>
                                            </p:attrNameLst>
                                          </p:cBhvr>
                                          <p:tavLst>
                                            <p:tav tm="0">
                                              <p:val>
                                                <p:strVal val="1+#ppt_w/2"/>
                                              </p:val>
                                            </p:tav>
                                            <p:tav tm="100000">
                                              <p:val>
                                                <p:strVal val="#ppt_x"/>
                                              </p:val>
                                            </p:tav>
                                          </p:tavLst>
                                        </p:anim>
                                        <p:anim calcmode="lin" valueType="num" p14:bounceEnd="64000">
                                          <p:cBhvr additive="base">
                                            <p:cTn id="98" dur="500" fill="hold"/>
                                            <p:tgtEl>
                                              <p:spTgt spid="5">
                                                <p:graphicEl>
                                                  <a:dgm id="{84DA2475-8156-4401-9FDF-8CD877FB560B}"/>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5"/>
                                                </p:cond>
                                              </p:stCondLst>
                                              <p:endCondLst>
                                                <p:cond evt="onStopAudio" delay="0">
                                                  <p:tgtEl>
                                                    <p:sldTgt/>
                                                  </p:tgtEl>
                                                </p:cond>
                                              </p:endCondLst>
                                            </p:cTn>
                                            <p:tgtEl>
                                              <p:sndTgt r:embed="rId2" name="arrow.wav"/>
                                            </p:tgtEl>
                                          </p:cMediaNode>
                                        </p:audio>
                                      </p:subTnLst>
                                    </p:cTn>
                                  </p:par>
                                </p:childTnLst>
                              </p:cTn>
                            </p:par>
                          </p:childTnLst>
                        </p:cTn>
                      </p:par>
                      <p:par>
                        <p:cTn id="99" fill="hold">
                          <p:stCondLst>
                            <p:cond delay="indefinite"/>
                          </p:stCondLst>
                          <p:childTnLst>
                            <p:par>
                              <p:cTn id="100" fill="hold">
                                <p:stCondLst>
                                  <p:cond delay="0"/>
                                </p:stCondLst>
                                <p:childTnLst>
                                  <p:par>
                                    <p:cTn id="101" presetID="2" presetClass="entr" presetSubtype="2" accel="38000" fill="hold" grpId="0" nodeType="clickEffect" p14:presetBounceEnd="64000">
                                      <p:stCondLst>
                                        <p:cond delay="0"/>
                                      </p:stCondLst>
                                      <p:childTnLst>
                                        <p:set>
                                          <p:cBhvr>
                                            <p:cTn id="102" dur="1" fill="hold">
                                              <p:stCondLst>
                                                <p:cond delay="0"/>
                                              </p:stCondLst>
                                            </p:cTn>
                                            <p:tgtEl>
                                              <p:spTgt spid="5">
                                                <p:graphicEl>
                                                  <a:dgm id="{2A4763DE-0A74-474D-90E6-564E2C7C7930}"/>
                                                </p:graphicEl>
                                              </p:spTgt>
                                            </p:tgtEl>
                                            <p:attrNameLst>
                                              <p:attrName>style.visibility</p:attrName>
                                            </p:attrNameLst>
                                          </p:cBhvr>
                                          <p:to>
                                            <p:strVal val="visible"/>
                                          </p:to>
                                        </p:set>
                                        <p:anim calcmode="lin" valueType="num" p14:bounceEnd="64000">
                                          <p:cBhvr additive="base">
                                            <p:cTn id="103" dur="500" fill="hold"/>
                                            <p:tgtEl>
                                              <p:spTgt spid="5">
                                                <p:graphicEl>
                                                  <a:dgm id="{2A4763DE-0A74-474D-90E6-564E2C7C7930}"/>
                                                </p:graphicEl>
                                              </p:spTgt>
                                            </p:tgtEl>
                                            <p:attrNameLst>
                                              <p:attrName>ppt_x</p:attrName>
                                            </p:attrNameLst>
                                          </p:cBhvr>
                                          <p:tavLst>
                                            <p:tav tm="0">
                                              <p:val>
                                                <p:strVal val="1+#ppt_w/2"/>
                                              </p:val>
                                            </p:tav>
                                            <p:tav tm="100000">
                                              <p:val>
                                                <p:strVal val="#ppt_x"/>
                                              </p:val>
                                            </p:tav>
                                          </p:tavLst>
                                        </p:anim>
                                        <p:anim calcmode="lin" valueType="num" p14:bounceEnd="64000">
                                          <p:cBhvr additive="base">
                                            <p:cTn id="104" dur="500" fill="hold"/>
                                            <p:tgtEl>
                                              <p:spTgt spid="5">
                                                <p:graphicEl>
                                                  <a:dgm id="{2A4763DE-0A74-474D-90E6-564E2C7C7930}"/>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1"/>
                                                </p:cond>
                                              </p:stCondLst>
                                              <p:endCondLst>
                                                <p:cond evt="onStopAudio" delay="0">
                                                  <p:tgtEl>
                                                    <p:sldTgt/>
                                                  </p:tgtEl>
                                                </p:cond>
                                              </p:endCondLst>
                                            </p:cTn>
                                            <p:tgtEl>
                                              <p:sndTgt r:embed="rId2" name="arrow.wav"/>
                                            </p:tgtEl>
                                          </p:cMediaNode>
                                        </p:audio>
                                      </p:subTnLst>
                                    </p:cTn>
                                  </p:par>
                                  <p:par>
                                    <p:cTn id="105" presetID="2" presetClass="entr" presetSubtype="2" accel="38000" fill="hold" grpId="0" nodeType="withEffect" p14:presetBounceEnd="64000">
                                      <p:stCondLst>
                                        <p:cond delay="0"/>
                                      </p:stCondLst>
                                      <p:childTnLst>
                                        <p:set>
                                          <p:cBhvr>
                                            <p:cTn id="106" dur="1" fill="hold">
                                              <p:stCondLst>
                                                <p:cond delay="0"/>
                                              </p:stCondLst>
                                            </p:cTn>
                                            <p:tgtEl>
                                              <p:spTgt spid="5">
                                                <p:graphicEl>
                                                  <a:dgm id="{1868EB87-7998-40E2-860E-04F6CE178F7C}"/>
                                                </p:graphicEl>
                                              </p:spTgt>
                                            </p:tgtEl>
                                            <p:attrNameLst>
                                              <p:attrName>style.visibility</p:attrName>
                                            </p:attrNameLst>
                                          </p:cBhvr>
                                          <p:to>
                                            <p:strVal val="visible"/>
                                          </p:to>
                                        </p:set>
                                        <p:anim calcmode="lin" valueType="num" p14:bounceEnd="64000">
                                          <p:cBhvr additive="base">
                                            <p:cTn id="107" dur="500" fill="hold"/>
                                            <p:tgtEl>
                                              <p:spTgt spid="5">
                                                <p:graphicEl>
                                                  <a:dgm id="{1868EB87-7998-40E2-860E-04F6CE178F7C}"/>
                                                </p:graphicEl>
                                              </p:spTgt>
                                            </p:tgtEl>
                                            <p:attrNameLst>
                                              <p:attrName>ppt_x</p:attrName>
                                            </p:attrNameLst>
                                          </p:cBhvr>
                                          <p:tavLst>
                                            <p:tav tm="0">
                                              <p:val>
                                                <p:strVal val="1+#ppt_w/2"/>
                                              </p:val>
                                            </p:tav>
                                            <p:tav tm="100000">
                                              <p:val>
                                                <p:strVal val="#ppt_x"/>
                                              </p:val>
                                            </p:tav>
                                          </p:tavLst>
                                        </p:anim>
                                        <p:anim calcmode="lin" valueType="num" p14:bounceEnd="64000">
                                          <p:cBhvr additive="base">
                                            <p:cTn id="108" dur="500" fill="hold"/>
                                            <p:tgtEl>
                                              <p:spTgt spid="5">
                                                <p:graphicEl>
                                                  <a:dgm id="{1868EB87-7998-40E2-860E-04F6CE178F7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5"/>
                                                </p:cond>
                                              </p:stCondLst>
                                              <p:endCondLst>
                                                <p:cond evt="onStopAudio" delay="0">
                                                  <p:tgtEl>
                                                    <p:sldTgt/>
                                                  </p:tgtEl>
                                                </p:cond>
                                              </p:endCondLst>
                                            </p:cTn>
                                            <p:tgtEl>
                                              <p:sndTgt r:embed="rId2" name="arrow.wav"/>
                                            </p:tgtEl>
                                          </p:cMediaNode>
                                        </p:audio>
                                      </p:subTnLst>
                                    </p:cTn>
                                  </p:par>
                                </p:childTnLst>
                              </p:cTn>
                            </p:par>
                          </p:childTnLst>
                        </p:cTn>
                      </p:par>
                      <p:par>
                        <p:cTn id="109" fill="hold">
                          <p:stCondLst>
                            <p:cond delay="indefinite"/>
                          </p:stCondLst>
                          <p:childTnLst>
                            <p:par>
                              <p:cTn id="110" fill="hold">
                                <p:stCondLst>
                                  <p:cond delay="0"/>
                                </p:stCondLst>
                                <p:childTnLst>
                                  <p:par>
                                    <p:cTn id="111" presetID="2" presetClass="entr" presetSubtype="2" accel="38000" fill="hold" grpId="0" nodeType="clickEffect" p14:presetBounceEnd="64000">
                                      <p:stCondLst>
                                        <p:cond delay="0"/>
                                      </p:stCondLst>
                                      <p:childTnLst>
                                        <p:set>
                                          <p:cBhvr>
                                            <p:cTn id="112" dur="1" fill="hold">
                                              <p:stCondLst>
                                                <p:cond delay="0"/>
                                              </p:stCondLst>
                                            </p:cTn>
                                            <p:tgtEl>
                                              <p:spTgt spid="5">
                                                <p:graphicEl>
                                                  <a:dgm id="{918CD500-E160-40BD-A5B1-61BFFB2BDD81}"/>
                                                </p:graphicEl>
                                              </p:spTgt>
                                            </p:tgtEl>
                                            <p:attrNameLst>
                                              <p:attrName>style.visibility</p:attrName>
                                            </p:attrNameLst>
                                          </p:cBhvr>
                                          <p:to>
                                            <p:strVal val="visible"/>
                                          </p:to>
                                        </p:set>
                                        <p:anim calcmode="lin" valueType="num" p14:bounceEnd="64000">
                                          <p:cBhvr additive="base">
                                            <p:cTn id="113" dur="500" fill="hold"/>
                                            <p:tgtEl>
                                              <p:spTgt spid="5">
                                                <p:graphicEl>
                                                  <a:dgm id="{918CD500-E160-40BD-A5B1-61BFFB2BDD81}"/>
                                                </p:graphicEl>
                                              </p:spTgt>
                                            </p:tgtEl>
                                            <p:attrNameLst>
                                              <p:attrName>ppt_x</p:attrName>
                                            </p:attrNameLst>
                                          </p:cBhvr>
                                          <p:tavLst>
                                            <p:tav tm="0">
                                              <p:val>
                                                <p:strVal val="1+#ppt_w/2"/>
                                              </p:val>
                                            </p:tav>
                                            <p:tav tm="100000">
                                              <p:val>
                                                <p:strVal val="#ppt_x"/>
                                              </p:val>
                                            </p:tav>
                                          </p:tavLst>
                                        </p:anim>
                                        <p:anim calcmode="lin" valueType="num" p14:bounceEnd="64000">
                                          <p:cBhvr additive="base">
                                            <p:cTn id="114" dur="500" fill="hold"/>
                                            <p:tgtEl>
                                              <p:spTgt spid="5">
                                                <p:graphicEl>
                                                  <a:dgm id="{918CD500-E160-40BD-A5B1-61BFFB2BDD81}"/>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1"/>
                                                </p:cond>
                                              </p:stCondLst>
                                              <p:endCondLst>
                                                <p:cond evt="onStopAudio" delay="0">
                                                  <p:tgtEl>
                                                    <p:sldTgt/>
                                                  </p:tgtEl>
                                                </p:cond>
                                              </p:endCondLst>
                                            </p:cTn>
                                            <p:tgtEl>
                                              <p:sndTgt r:embed="rId2" name="arrow.wav"/>
                                            </p:tgtEl>
                                          </p:cMediaNode>
                                        </p:audio>
                                      </p:subTnLst>
                                    </p:cTn>
                                  </p:par>
                                  <p:par>
                                    <p:cTn id="115" presetID="2" presetClass="entr" presetSubtype="2" accel="38000" fill="hold" grpId="0" nodeType="withEffect" p14:presetBounceEnd="64000">
                                      <p:stCondLst>
                                        <p:cond delay="0"/>
                                      </p:stCondLst>
                                      <p:childTnLst>
                                        <p:set>
                                          <p:cBhvr>
                                            <p:cTn id="116" dur="1" fill="hold">
                                              <p:stCondLst>
                                                <p:cond delay="0"/>
                                              </p:stCondLst>
                                            </p:cTn>
                                            <p:tgtEl>
                                              <p:spTgt spid="5">
                                                <p:graphicEl>
                                                  <a:dgm id="{4EFB354E-755C-47A6-B4F9-29461AB2B1F4}"/>
                                                </p:graphicEl>
                                              </p:spTgt>
                                            </p:tgtEl>
                                            <p:attrNameLst>
                                              <p:attrName>style.visibility</p:attrName>
                                            </p:attrNameLst>
                                          </p:cBhvr>
                                          <p:to>
                                            <p:strVal val="visible"/>
                                          </p:to>
                                        </p:set>
                                        <p:anim calcmode="lin" valueType="num" p14:bounceEnd="64000">
                                          <p:cBhvr additive="base">
                                            <p:cTn id="117" dur="500" fill="hold"/>
                                            <p:tgtEl>
                                              <p:spTgt spid="5">
                                                <p:graphicEl>
                                                  <a:dgm id="{4EFB354E-755C-47A6-B4F9-29461AB2B1F4}"/>
                                                </p:graphicEl>
                                              </p:spTgt>
                                            </p:tgtEl>
                                            <p:attrNameLst>
                                              <p:attrName>ppt_x</p:attrName>
                                            </p:attrNameLst>
                                          </p:cBhvr>
                                          <p:tavLst>
                                            <p:tav tm="0">
                                              <p:val>
                                                <p:strVal val="1+#ppt_w/2"/>
                                              </p:val>
                                            </p:tav>
                                            <p:tav tm="100000">
                                              <p:val>
                                                <p:strVal val="#ppt_x"/>
                                              </p:val>
                                            </p:tav>
                                          </p:tavLst>
                                        </p:anim>
                                        <p:anim calcmode="lin" valueType="num" p14:bounceEnd="64000">
                                          <p:cBhvr additive="base">
                                            <p:cTn id="118" dur="500" fill="hold"/>
                                            <p:tgtEl>
                                              <p:spTgt spid="5">
                                                <p:graphicEl>
                                                  <a:dgm id="{4EFB354E-755C-47A6-B4F9-29461AB2B1F4}"/>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5"/>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38000" fill="hold" grpId="0" nodeType="clickEffect">
                                      <p:stCondLst>
                                        <p:cond delay="0"/>
                                      </p:stCondLst>
                                      <p:childTnLst>
                                        <p:set>
                                          <p:cBhvr>
                                            <p:cTn id="6" dur="1" fill="hold">
                                              <p:stCondLst>
                                                <p:cond delay="0"/>
                                              </p:stCondLst>
                                            </p:cTn>
                                            <p:tgtEl>
                                              <p:spTgt spid="5">
                                                <p:graphicEl>
                                                  <a:dgm id="{BFC210AC-0B4E-4F66-945E-94035F3967F0}"/>
                                                </p:graphicEl>
                                              </p:spTgt>
                                            </p:tgtEl>
                                            <p:attrNameLst>
                                              <p:attrName>style.visibility</p:attrName>
                                            </p:attrNameLst>
                                          </p:cBhvr>
                                          <p:to>
                                            <p:strVal val="visible"/>
                                          </p:to>
                                        </p:set>
                                        <p:anim calcmode="lin" valueType="num">
                                          <p:cBhvr additive="base">
                                            <p:cTn id="7" dur="500" fill="hold"/>
                                            <p:tgtEl>
                                              <p:spTgt spid="5">
                                                <p:graphicEl>
                                                  <a:dgm id="{BFC210AC-0B4E-4F66-945E-94035F3967F0}"/>
                                                </p:graphic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graphicEl>
                                                  <a:dgm id="{BFC210AC-0B4E-4F66-945E-94035F3967F0}"/>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rrow.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accel="38000" fill="hold" grpId="0" nodeType="clickEffect">
                                      <p:stCondLst>
                                        <p:cond delay="0"/>
                                      </p:stCondLst>
                                      <p:childTnLst>
                                        <p:set>
                                          <p:cBhvr>
                                            <p:cTn id="12" dur="1" fill="hold">
                                              <p:stCondLst>
                                                <p:cond delay="0"/>
                                              </p:stCondLst>
                                            </p:cTn>
                                            <p:tgtEl>
                                              <p:spTgt spid="5">
                                                <p:graphicEl>
                                                  <a:dgm id="{80D0DB2B-743D-47B5-9B1A-F97DA82AA5E9}"/>
                                                </p:graphicEl>
                                              </p:spTgt>
                                            </p:tgtEl>
                                            <p:attrNameLst>
                                              <p:attrName>style.visibility</p:attrName>
                                            </p:attrNameLst>
                                          </p:cBhvr>
                                          <p:to>
                                            <p:strVal val="visible"/>
                                          </p:to>
                                        </p:set>
                                        <p:anim calcmode="lin" valueType="num">
                                          <p:cBhvr additive="base">
                                            <p:cTn id="13" dur="500" fill="hold"/>
                                            <p:tgtEl>
                                              <p:spTgt spid="5">
                                                <p:graphicEl>
                                                  <a:dgm id="{80D0DB2B-743D-47B5-9B1A-F97DA82AA5E9}"/>
                                                </p:graphic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
                                                <p:graphicEl>
                                                  <a:dgm id="{80D0DB2B-743D-47B5-9B1A-F97DA82AA5E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arrow.wav"/>
                                            </p:tgtEl>
                                          </p:cMediaNode>
                                        </p:audio>
                                      </p:subTnLst>
                                    </p:cTn>
                                  </p:par>
                                  <p:par>
                                    <p:cTn id="15" presetID="2" presetClass="entr" presetSubtype="2" accel="38000" fill="hold" grpId="0" nodeType="withEffect">
                                      <p:stCondLst>
                                        <p:cond delay="0"/>
                                      </p:stCondLst>
                                      <p:childTnLst>
                                        <p:set>
                                          <p:cBhvr>
                                            <p:cTn id="16" dur="1" fill="hold">
                                              <p:stCondLst>
                                                <p:cond delay="0"/>
                                              </p:stCondLst>
                                            </p:cTn>
                                            <p:tgtEl>
                                              <p:spTgt spid="5">
                                                <p:graphicEl>
                                                  <a:dgm id="{FFC7222A-D166-4F99-A6B4-D87E0AF93FE6}"/>
                                                </p:graphicEl>
                                              </p:spTgt>
                                            </p:tgtEl>
                                            <p:attrNameLst>
                                              <p:attrName>style.visibility</p:attrName>
                                            </p:attrNameLst>
                                          </p:cBhvr>
                                          <p:to>
                                            <p:strVal val="visible"/>
                                          </p:to>
                                        </p:set>
                                        <p:anim calcmode="lin" valueType="num">
                                          <p:cBhvr additive="base">
                                            <p:cTn id="17" dur="500" fill="hold"/>
                                            <p:tgtEl>
                                              <p:spTgt spid="5">
                                                <p:graphicEl>
                                                  <a:dgm id="{FFC7222A-D166-4F99-A6B4-D87E0AF93FE6}"/>
                                                </p:graphic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
                                                <p:graphicEl>
                                                  <a:dgm id="{FFC7222A-D166-4F99-A6B4-D87E0AF93FE6}"/>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2" name="arrow.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2" accel="38000" fill="hold" grpId="0" nodeType="clickEffect">
                                      <p:stCondLst>
                                        <p:cond delay="0"/>
                                      </p:stCondLst>
                                      <p:childTnLst>
                                        <p:set>
                                          <p:cBhvr>
                                            <p:cTn id="22" dur="1" fill="hold">
                                              <p:stCondLst>
                                                <p:cond delay="0"/>
                                              </p:stCondLst>
                                            </p:cTn>
                                            <p:tgtEl>
                                              <p:spTgt spid="5">
                                                <p:graphicEl>
                                                  <a:dgm id="{F789D58C-9D60-49D1-916A-59AC5DD3C8AD}"/>
                                                </p:graphicEl>
                                              </p:spTgt>
                                            </p:tgtEl>
                                            <p:attrNameLst>
                                              <p:attrName>style.visibility</p:attrName>
                                            </p:attrNameLst>
                                          </p:cBhvr>
                                          <p:to>
                                            <p:strVal val="visible"/>
                                          </p:to>
                                        </p:set>
                                        <p:anim calcmode="lin" valueType="num">
                                          <p:cBhvr additive="base">
                                            <p:cTn id="23" dur="500" fill="hold"/>
                                            <p:tgtEl>
                                              <p:spTgt spid="5">
                                                <p:graphicEl>
                                                  <a:dgm id="{F789D58C-9D60-49D1-916A-59AC5DD3C8AD}"/>
                                                </p:graphic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graphicEl>
                                                  <a:dgm id="{F789D58C-9D60-49D1-916A-59AC5DD3C8AD}"/>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2" name="arrow.wav"/>
                                            </p:tgtEl>
                                          </p:cMediaNode>
                                        </p:audio>
                                      </p:subTnLst>
                                    </p:cTn>
                                  </p:par>
                                  <p:par>
                                    <p:cTn id="25" presetID="2" presetClass="entr" presetSubtype="2" accel="38000" fill="hold" grpId="0" nodeType="withEffect">
                                      <p:stCondLst>
                                        <p:cond delay="0"/>
                                      </p:stCondLst>
                                      <p:childTnLst>
                                        <p:set>
                                          <p:cBhvr>
                                            <p:cTn id="26" dur="1" fill="hold">
                                              <p:stCondLst>
                                                <p:cond delay="0"/>
                                              </p:stCondLst>
                                            </p:cTn>
                                            <p:tgtEl>
                                              <p:spTgt spid="5">
                                                <p:graphicEl>
                                                  <a:dgm id="{A45D5BF3-ADD0-423E-85BC-729D0BFD8A82}"/>
                                                </p:graphicEl>
                                              </p:spTgt>
                                            </p:tgtEl>
                                            <p:attrNameLst>
                                              <p:attrName>style.visibility</p:attrName>
                                            </p:attrNameLst>
                                          </p:cBhvr>
                                          <p:to>
                                            <p:strVal val="visible"/>
                                          </p:to>
                                        </p:set>
                                        <p:anim calcmode="lin" valueType="num">
                                          <p:cBhvr additive="base">
                                            <p:cTn id="27" dur="500" fill="hold"/>
                                            <p:tgtEl>
                                              <p:spTgt spid="5">
                                                <p:graphicEl>
                                                  <a:dgm id="{A45D5BF3-ADD0-423E-85BC-729D0BFD8A82}"/>
                                                </p:graphic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graphicEl>
                                                  <a:dgm id="{A45D5BF3-ADD0-423E-85BC-729D0BFD8A82}"/>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2" name="arrow.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2" accel="38000" fill="hold" grpId="0" nodeType="clickEffect">
                                      <p:stCondLst>
                                        <p:cond delay="0"/>
                                      </p:stCondLst>
                                      <p:childTnLst>
                                        <p:set>
                                          <p:cBhvr>
                                            <p:cTn id="32" dur="1" fill="hold">
                                              <p:stCondLst>
                                                <p:cond delay="0"/>
                                              </p:stCondLst>
                                            </p:cTn>
                                            <p:tgtEl>
                                              <p:spTgt spid="5">
                                                <p:graphicEl>
                                                  <a:dgm id="{F66F3533-6939-480A-82A2-47093C2DC61A}"/>
                                                </p:graphicEl>
                                              </p:spTgt>
                                            </p:tgtEl>
                                            <p:attrNameLst>
                                              <p:attrName>style.visibility</p:attrName>
                                            </p:attrNameLst>
                                          </p:cBhvr>
                                          <p:to>
                                            <p:strVal val="visible"/>
                                          </p:to>
                                        </p:set>
                                        <p:anim calcmode="lin" valueType="num">
                                          <p:cBhvr additive="base">
                                            <p:cTn id="33" dur="500" fill="hold"/>
                                            <p:tgtEl>
                                              <p:spTgt spid="5">
                                                <p:graphicEl>
                                                  <a:dgm id="{F66F3533-6939-480A-82A2-47093C2DC61A}"/>
                                                </p:graphic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5">
                                                <p:graphicEl>
                                                  <a:dgm id="{F66F3533-6939-480A-82A2-47093C2DC61A}"/>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arrow.wav"/>
                                            </p:tgtEl>
                                          </p:cMediaNode>
                                        </p:audio>
                                      </p:subTnLst>
                                    </p:cTn>
                                  </p:par>
                                  <p:par>
                                    <p:cTn id="35" presetID="2" presetClass="entr" presetSubtype="2" accel="38000" fill="hold" grpId="0" nodeType="withEffect">
                                      <p:stCondLst>
                                        <p:cond delay="0"/>
                                      </p:stCondLst>
                                      <p:childTnLst>
                                        <p:set>
                                          <p:cBhvr>
                                            <p:cTn id="36" dur="1" fill="hold">
                                              <p:stCondLst>
                                                <p:cond delay="0"/>
                                              </p:stCondLst>
                                            </p:cTn>
                                            <p:tgtEl>
                                              <p:spTgt spid="5">
                                                <p:graphicEl>
                                                  <a:dgm id="{2AF2007E-A301-471A-867A-94F9E4EED899}"/>
                                                </p:graphicEl>
                                              </p:spTgt>
                                            </p:tgtEl>
                                            <p:attrNameLst>
                                              <p:attrName>style.visibility</p:attrName>
                                            </p:attrNameLst>
                                          </p:cBhvr>
                                          <p:to>
                                            <p:strVal val="visible"/>
                                          </p:to>
                                        </p:set>
                                        <p:anim calcmode="lin" valueType="num">
                                          <p:cBhvr additive="base">
                                            <p:cTn id="37" dur="500" fill="hold"/>
                                            <p:tgtEl>
                                              <p:spTgt spid="5">
                                                <p:graphicEl>
                                                  <a:dgm id="{2AF2007E-A301-471A-867A-94F9E4EED899}"/>
                                                </p:graphic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5">
                                                <p:graphicEl>
                                                  <a:dgm id="{2AF2007E-A301-471A-867A-94F9E4EED89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2" name="arrow.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2" accel="38000" fill="hold" grpId="0" nodeType="clickEffect">
                                      <p:stCondLst>
                                        <p:cond delay="0"/>
                                      </p:stCondLst>
                                      <p:childTnLst>
                                        <p:set>
                                          <p:cBhvr>
                                            <p:cTn id="42" dur="1" fill="hold">
                                              <p:stCondLst>
                                                <p:cond delay="0"/>
                                              </p:stCondLst>
                                            </p:cTn>
                                            <p:tgtEl>
                                              <p:spTgt spid="5">
                                                <p:graphicEl>
                                                  <a:dgm id="{A9914065-B264-4285-8BE8-C67A0FAF21EC}"/>
                                                </p:graphicEl>
                                              </p:spTgt>
                                            </p:tgtEl>
                                            <p:attrNameLst>
                                              <p:attrName>style.visibility</p:attrName>
                                            </p:attrNameLst>
                                          </p:cBhvr>
                                          <p:to>
                                            <p:strVal val="visible"/>
                                          </p:to>
                                        </p:set>
                                        <p:anim calcmode="lin" valueType="num">
                                          <p:cBhvr additive="base">
                                            <p:cTn id="43" dur="500" fill="hold"/>
                                            <p:tgtEl>
                                              <p:spTgt spid="5">
                                                <p:graphicEl>
                                                  <a:dgm id="{A9914065-B264-4285-8BE8-C67A0FAF21EC}"/>
                                                </p:graphic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5">
                                                <p:graphicEl>
                                                  <a:dgm id="{A9914065-B264-4285-8BE8-C67A0FAF21E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arrow.wav"/>
                                            </p:tgtEl>
                                          </p:cMediaNode>
                                        </p:audio>
                                      </p:subTnLst>
                                    </p:cTn>
                                  </p:par>
                                  <p:par>
                                    <p:cTn id="45" presetID="2" presetClass="entr" presetSubtype="2" accel="38000" fill="hold" grpId="0" nodeType="withEffect">
                                      <p:stCondLst>
                                        <p:cond delay="0"/>
                                      </p:stCondLst>
                                      <p:childTnLst>
                                        <p:set>
                                          <p:cBhvr>
                                            <p:cTn id="46" dur="1" fill="hold">
                                              <p:stCondLst>
                                                <p:cond delay="0"/>
                                              </p:stCondLst>
                                            </p:cTn>
                                            <p:tgtEl>
                                              <p:spTgt spid="5">
                                                <p:graphicEl>
                                                  <a:dgm id="{E393E846-0340-44BF-ABCE-E58876F94F49}"/>
                                                </p:graphicEl>
                                              </p:spTgt>
                                            </p:tgtEl>
                                            <p:attrNameLst>
                                              <p:attrName>style.visibility</p:attrName>
                                            </p:attrNameLst>
                                          </p:cBhvr>
                                          <p:to>
                                            <p:strVal val="visible"/>
                                          </p:to>
                                        </p:set>
                                        <p:anim calcmode="lin" valueType="num">
                                          <p:cBhvr additive="base">
                                            <p:cTn id="47" dur="500" fill="hold"/>
                                            <p:tgtEl>
                                              <p:spTgt spid="5">
                                                <p:graphicEl>
                                                  <a:dgm id="{E393E846-0340-44BF-ABCE-E58876F94F49}"/>
                                                </p:graphic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5">
                                                <p:graphicEl>
                                                  <a:dgm id="{E393E846-0340-44BF-ABCE-E58876F94F49}"/>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2" name="arrow.wav"/>
                                            </p:tgtEl>
                                          </p:cMediaNode>
                                        </p:audio>
                                      </p:subTnLst>
                                    </p:cTn>
                                  </p:par>
                                </p:childTnLst>
                              </p:cTn>
                            </p:par>
                          </p:childTnLst>
                        </p:cTn>
                      </p:par>
                      <p:par>
                        <p:cTn id="49" fill="hold">
                          <p:stCondLst>
                            <p:cond delay="indefinite"/>
                          </p:stCondLst>
                          <p:childTnLst>
                            <p:par>
                              <p:cTn id="50" fill="hold">
                                <p:stCondLst>
                                  <p:cond delay="0"/>
                                </p:stCondLst>
                                <p:childTnLst>
                                  <p:par>
                                    <p:cTn id="51" presetID="2" presetClass="entr" presetSubtype="2" accel="38000" fill="hold" grpId="0" nodeType="clickEffect">
                                      <p:stCondLst>
                                        <p:cond delay="0"/>
                                      </p:stCondLst>
                                      <p:childTnLst>
                                        <p:set>
                                          <p:cBhvr>
                                            <p:cTn id="52" dur="1" fill="hold">
                                              <p:stCondLst>
                                                <p:cond delay="0"/>
                                              </p:stCondLst>
                                            </p:cTn>
                                            <p:tgtEl>
                                              <p:spTgt spid="5">
                                                <p:graphicEl>
                                                  <a:dgm id="{B251298D-7F38-45C7-876B-835A78357006}"/>
                                                </p:graphicEl>
                                              </p:spTgt>
                                            </p:tgtEl>
                                            <p:attrNameLst>
                                              <p:attrName>style.visibility</p:attrName>
                                            </p:attrNameLst>
                                          </p:cBhvr>
                                          <p:to>
                                            <p:strVal val="visible"/>
                                          </p:to>
                                        </p:set>
                                        <p:anim calcmode="lin" valueType="num">
                                          <p:cBhvr additive="base">
                                            <p:cTn id="53" dur="500" fill="hold"/>
                                            <p:tgtEl>
                                              <p:spTgt spid="5">
                                                <p:graphicEl>
                                                  <a:dgm id="{B251298D-7F38-45C7-876B-835A78357006}"/>
                                                </p:graphic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5">
                                                <p:graphicEl>
                                                  <a:dgm id="{B251298D-7F38-45C7-876B-835A78357006}"/>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1"/>
                                                </p:cond>
                                              </p:stCondLst>
                                              <p:endCondLst>
                                                <p:cond evt="onStopAudio" delay="0">
                                                  <p:tgtEl>
                                                    <p:sldTgt/>
                                                  </p:tgtEl>
                                                </p:cond>
                                              </p:endCondLst>
                                            </p:cTn>
                                            <p:tgtEl>
                                              <p:sndTgt r:embed="rId2" name="arrow.wav"/>
                                            </p:tgtEl>
                                          </p:cMediaNode>
                                        </p:audio>
                                      </p:subTnLst>
                                    </p:cTn>
                                  </p:par>
                                  <p:par>
                                    <p:cTn id="55" presetID="2" presetClass="entr" presetSubtype="2" accel="38000" fill="hold" grpId="0" nodeType="withEffect">
                                      <p:stCondLst>
                                        <p:cond delay="0"/>
                                      </p:stCondLst>
                                      <p:childTnLst>
                                        <p:set>
                                          <p:cBhvr>
                                            <p:cTn id="56" dur="1" fill="hold">
                                              <p:stCondLst>
                                                <p:cond delay="0"/>
                                              </p:stCondLst>
                                            </p:cTn>
                                            <p:tgtEl>
                                              <p:spTgt spid="5">
                                                <p:graphicEl>
                                                  <a:dgm id="{2056CFCC-BC5A-41D3-9A3D-F570F2CF8BA5}"/>
                                                </p:graphicEl>
                                              </p:spTgt>
                                            </p:tgtEl>
                                            <p:attrNameLst>
                                              <p:attrName>style.visibility</p:attrName>
                                            </p:attrNameLst>
                                          </p:cBhvr>
                                          <p:to>
                                            <p:strVal val="visible"/>
                                          </p:to>
                                        </p:set>
                                        <p:anim calcmode="lin" valueType="num">
                                          <p:cBhvr additive="base">
                                            <p:cTn id="57" dur="500" fill="hold"/>
                                            <p:tgtEl>
                                              <p:spTgt spid="5">
                                                <p:graphicEl>
                                                  <a:dgm id="{2056CFCC-BC5A-41D3-9A3D-F570F2CF8BA5}"/>
                                                </p:graphic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5">
                                                <p:graphicEl>
                                                  <a:dgm id="{2056CFCC-BC5A-41D3-9A3D-F570F2CF8BA5}"/>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2" name="arrow.wav"/>
                                            </p:tgtEl>
                                          </p:cMediaNode>
                                        </p:audio>
                                      </p:subTnLst>
                                    </p:cTn>
                                  </p:par>
                                </p:childTnLst>
                              </p:cTn>
                            </p:par>
                          </p:childTnLst>
                        </p:cTn>
                      </p:par>
                      <p:par>
                        <p:cTn id="59" fill="hold">
                          <p:stCondLst>
                            <p:cond delay="indefinite"/>
                          </p:stCondLst>
                          <p:childTnLst>
                            <p:par>
                              <p:cTn id="60" fill="hold">
                                <p:stCondLst>
                                  <p:cond delay="0"/>
                                </p:stCondLst>
                                <p:childTnLst>
                                  <p:par>
                                    <p:cTn id="61" presetID="2" presetClass="entr" presetSubtype="2" accel="38000" fill="hold" grpId="0" nodeType="clickEffect">
                                      <p:stCondLst>
                                        <p:cond delay="0"/>
                                      </p:stCondLst>
                                      <p:childTnLst>
                                        <p:set>
                                          <p:cBhvr>
                                            <p:cTn id="62" dur="1" fill="hold">
                                              <p:stCondLst>
                                                <p:cond delay="0"/>
                                              </p:stCondLst>
                                            </p:cTn>
                                            <p:tgtEl>
                                              <p:spTgt spid="5">
                                                <p:graphicEl>
                                                  <a:dgm id="{233DDD34-A712-41B8-9086-CFE62E5CD3E7}"/>
                                                </p:graphicEl>
                                              </p:spTgt>
                                            </p:tgtEl>
                                            <p:attrNameLst>
                                              <p:attrName>style.visibility</p:attrName>
                                            </p:attrNameLst>
                                          </p:cBhvr>
                                          <p:to>
                                            <p:strVal val="visible"/>
                                          </p:to>
                                        </p:set>
                                        <p:anim calcmode="lin" valueType="num">
                                          <p:cBhvr additive="base">
                                            <p:cTn id="63" dur="500" fill="hold"/>
                                            <p:tgtEl>
                                              <p:spTgt spid="5">
                                                <p:graphicEl>
                                                  <a:dgm id="{233DDD34-A712-41B8-9086-CFE62E5CD3E7}"/>
                                                </p:graphic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5">
                                                <p:graphicEl>
                                                  <a:dgm id="{233DDD34-A712-41B8-9086-CFE62E5CD3E7}"/>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arrow.wav"/>
                                            </p:tgtEl>
                                          </p:cMediaNode>
                                        </p:audio>
                                      </p:subTnLst>
                                    </p:cTn>
                                  </p:par>
                                  <p:par>
                                    <p:cTn id="65" presetID="2" presetClass="entr" presetSubtype="2" accel="38000" fill="hold" grpId="0" nodeType="withEffect">
                                      <p:stCondLst>
                                        <p:cond delay="0"/>
                                      </p:stCondLst>
                                      <p:childTnLst>
                                        <p:set>
                                          <p:cBhvr>
                                            <p:cTn id="66" dur="1" fill="hold">
                                              <p:stCondLst>
                                                <p:cond delay="0"/>
                                              </p:stCondLst>
                                            </p:cTn>
                                            <p:tgtEl>
                                              <p:spTgt spid="5">
                                                <p:graphicEl>
                                                  <a:dgm id="{23F4ADBF-D947-4A08-92A1-DEA65B13224F}"/>
                                                </p:graphicEl>
                                              </p:spTgt>
                                            </p:tgtEl>
                                            <p:attrNameLst>
                                              <p:attrName>style.visibility</p:attrName>
                                            </p:attrNameLst>
                                          </p:cBhvr>
                                          <p:to>
                                            <p:strVal val="visible"/>
                                          </p:to>
                                        </p:set>
                                        <p:anim calcmode="lin" valueType="num">
                                          <p:cBhvr additive="base">
                                            <p:cTn id="67" dur="500" fill="hold"/>
                                            <p:tgtEl>
                                              <p:spTgt spid="5">
                                                <p:graphicEl>
                                                  <a:dgm id="{23F4ADBF-D947-4A08-92A1-DEA65B13224F}"/>
                                                </p:graphic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5">
                                                <p:graphicEl>
                                                  <a:dgm id="{23F4ADBF-D947-4A08-92A1-DEA65B13224F}"/>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2" name="arrow.wav"/>
                                            </p:tgtEl>
                                          </p:cMediaNode>
                                        </p:audio>
                                      </p:subTnLst>
                                    </p:cTn>
                                  </p:par>
                                </p:childTnLst>
                              </p:cTn>
                            </p:par>
                          </p:childTnLst>
                        </p:cTn>
                      </p:par>
                      <p:par>
                        <p:cTn id="69" fill="hold">
                          <p:stCondLst>
                            <p:cond delay="indefinite"/>
                          </p:stCondLst>
                          <p:childTnLst>
                            <p:par>
                              <p:cTn id="70" fill="hold">
                                <p:stCondLst>
                                  <p:cond delay="0"/>
                                </p:stCondLst>
                                <p:childTnLst>
                                  <p:par>
                                    <p:cTn id="71" presetID="2" presetClass="entr" presetSubtype="2" accel="38000" fill="hold" grpId="0" nodeType="clickEffect">
                                      <p:stCondLst>
                                        <p:cond delay="0"/>
                                      </p:stCondLst>
                                      <p:childTnLst>
                                        <p:set>
                                          <p:cBhvr>
                                            <p:cTn id="72" dur="1" fill="hold">
                                              <p:stCondLst>
                                                <p:cond delay="0"/>
                                              </p:stCondLst>
                                            </p:cTn>
                                            <p:tgtEl>
                                              <p:spTgt spid="5">
                                                <p:graphicEl>
                                                  <a:dgm id="{EDCC606D-2A5A-4209-ACEC-ED00360DAEE2}"/>
                                                </p:graphicEl>
                                              </p:spTgt>
                                            </p:tgtEl>
                                            <p:attrNameLst>
                                              <p:attrName>style.visibility</p:attrName>
                                            </p:attrNameLst>
                                          </p:cBhvr>
                                          <p:to>
                                            <p:strVal val="visible"/>
                                          </p:to>
                                        </p:set>
                                        <p:anim calcmode="lin" valueType="num">
                                          <p:cBhvr additive="base">
                                            <p:cTn id="73" dur="500" fill="hold"/>
                                            <p:tgtEl>
                                              <p:spTgt spid="5">
                                                <p:graphicEl>
                                                  <a:dgm id="{EDCC606D-2A5A-4209-ACEC-ED00360DAEE2}"/>
                                                </p:graphic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5">
                                                <p:graphicEl>
                                                  <a:dgm id="{EDCC606D-2A5A-4209-ACEC-ED00360DAEE2}"/>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1"/>
                                                </p:cond>
                                              </p:stCondLst>
                                              <p:endCondLst>
                                                <p:cond evt="onStopAudio" delay="0">
                                                  <p:tgtEl>
                                                    <p:sldTgt/>
                                                  </p:tgtEl>
                                                </p:cond>
                                              </p:endCondLst>
                                            </p:cTn>
                                            <p:tgtEl>
                                              <p:sndTgt r:embed="rId2" name="arrow.wav"/>
                                            </p:tgtEl>
                                          </p:cMediaNode>
                                        </p:audio>
                                      </p:subTnLst>
                                    </p:cTn>
                                  </p:par>
                                  <p:par>
                                    <p:cTn id="75" presetID="2" presetClass="entr" presetSubtype="2" accel="38000" fill="hold" grpId="0" nodeType="withEffect">
                                      <p:stCondLst>
                                        <p:cond delay="0"/>
                                      </p:stCondLst>
                                      <p:childTnLst>
                                        <p:set>
                                          <p:cBhvr>
                                            <p:cTn id="76" dur="1" fill="hold">
                                              <p:stCondLst>
                                                <p:cond delay="0"/>
                                              </p:stCondLst>
                                            </p:cTn>
                                            <p:tgtEl>
                                              <p:spTgt spid="5">
                                                <p:graphicEl>
                                                  <a:dgm id="{9317014C-98A7-4162-A280-62D7DD27D71C}"/>
                                                </p:graphicEl>
                                              </p:spTgt>
                                            </p:tgtEl>
                                            <p:attrNameLst>
                                              <p:attrName>style.visibility</p:attrName>
                                            </p:attrNameLst>
                                          </p:cBhvr>
                                          <p:to>
                                            <p:strVal val="visible"/>
                                          </p:to>
                                        </p:set>
                                        <p:anim calcmode="lin" valueType="num">
                                          <p:cBhvr additive="base">
                                            <p:cTn id="77" dur="500" fill="hold"/>
                                            <p:tgtEl>
                                              <p:spTgt spid="5">
                                                <p:graphicEl>
                                                  <a:dgm id="{9317014C-98A7-4162-A280-62D7DD27D71C}"/>
                                                </p:graphicEl>
                                              </p:spTgt>
                                            </p:tgtEl>
                                            <p:attrNameLst>
                                              <p:attrName>ppt_x</p:attrName>
                                            </p:attrNameLst>
                                          </p:cBhvr>
                                          <p:tavLst>
                                            <p:tav tm="0">
                                              <p:val>
                                                <p:strVal val="1+#ppt_w/2"/>
                                              </p:val>
                                            </p:tav>
                                            <p:tav tm="100000">
                                              <p:val>
                                                <p:strVal val="#ppt_x"/>
                                              </p:val>
                                            </p:tav>
                                          </p:tavLst>
                                        </p:anim>
                                        <p:anim calcmode="lin" valueType="num">
                                          <p:cBhvr additive="base">
                                            <p:cTn id="78" dur="500" fill="hold"/>
                                            <p:tgtEl>
                                              <p:spTgt spid="5">
                                                <p:graphicEl>
                                                  <a:dgm id="{9317014C-98A7-4162-A280-62D7DD27D71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2" name="arrow.wav"/>
                                            </p:tgtEl>
                                          </p:cMediaNode>
                                        </p:audio>
                                      </p:subTnLst>
                                    </p:cTn>
                                  </p:par>
                                </p:childTnLst>
                              </p:cTn>
                            </p:par>
                          </p:childTnLst>
                        </p:cTn>
                      </p:par>
                      <p:par>
                        <p:cTn id="79" fill="hold">
                          <p:stCondLst>
                            <p:cond delay="indefinite"/>
                          </p:stCondLst>
                          <p:childTnLst>
                            <p:par>
                              <p:cTn id="80" fill="hold">
                                <p:stCondLst>
                                  <p:cond delay="0"/>
                                </p:stCondLst>
                                <p:childTnLst>
                                  <p:par>
                                    <p:cTn id="81" presetID="2" presetClass="entr" presetSubtype="2" accel="38000" fill="hold" grpId="0" nodeType="clickEffect">
                                      <p:stCondLst>
                                        <p:cond delay="0"/>
                                      </p:stCondLst>
                                      <p:childTnLst>
                                        <p:set>
                                          <p:cBhvr>
                                            <p:cTn id="82" dur="1" fill="hold">
                                              <p:stCondLst>
                                                <p:cond delay="0"/>
                                              </p:stCondLst>
                                            </p:cTn>
                                            <p:tgtEl>
                                              <p:spTgt spid="5">
                                                <p:graphicEl>
                                                  <a:dgm id="{3D7559C1-ADA5-4171-B956-A4CC6B5D698B}"/>
                                                </p:graphicEl>
                                              </p:spTgt>
                                            </p:tgtEl>
                                            <p:attrNameLst>
                                              <p:attrName>style.visibility</p:attrName>
                                            </p:attrNameLst>
                                          </p:cBhvr>
                                          <p:to>
                                            <p:strVal val="visible"/>
                                          </p:to>
                                        </p:set>
                                        <p:anim calcmode="lin" valueType="num">
                                          <p:cBhvr additive="base">
                                            <p:cTn id="83" dur="500" fill="hold"/>
                                            <p:tgtEl>
                                              <p:spTgt spid="5">
                                                <p:graphicEl>
                                                  <a:dgm id="{3D7559C1-ADA5-4171-B956-A4CC6B5D698B}"/>
                                                </p:graphicEl>
                                              </p:spTgt>
                                            </p:tgtEl>
                                            <p:attrNameLst>
                                              <p:attrName>ppt_x</p:attrName>
                                            </p:attrNameLst>
                                          </p:cBhvr>
                                          <p:tavLst>
                                            <p:tav tm="0">
                                              <p:val>
                                                <p:strVal val="1+#ppt_w/2"/>
                                              </p:val>
                                            </p:tav>
                                            <p:tav tm="100000">
                                              <p:val>
                                                <p:strVal val="#ppt_x"/>
                                              </p:val>
                                            </p:tav>
                                          </p:tavLst>
                                        </p:anim>
                                        <p:anim calcmode="lin" valueType="num">
                                          <p:cBhvr additive="base">
                                            <p:cTn id="84" dur="500" fill="hold"/>
                                            <p:tgtEl>
                                              <p:spTgt spid="5">
                                                <p:graphicEl>
                                                  <a:dgm id="{3D7559C1-ADA5-4171-B956-A4CC6B5D698B}"/>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1"/>
                                                </p:cond>
                                              </p:stCondLst>
                                              <p:endCondLst>
                                                <p:cond evt="onStopAudio" delay="0">
                                                  <p:tgtEl>
                                                    <p:sldTgt/>
                                                  </p:tgtEl>
                                                </p:cond>
                                              </p:endCondLst>
                                            </p:cTn>
                                            <p:tgtEl>
                                              <p:sndTgt r:embed="rId2" name="arrow.wav"/>
                                            </p:tgtEl>
                                          </p:cMediaNode>
                                        </p:audio>
                                      </p:subTnLst>
                                    </p:cTn>
                                  </p:par>
                                  <p:par>
                                    <p:cTn id="85" presetID="2" presetClass="entr" presetSubtype="2" accel="38000" fill="hold" grpId="0" nodeType="withEffect">
                                      <p:stCondLst>
                                        <p:cond delay="0"/>
                                      </p:stCondLst>
                                      <p:childTnLst>
                                        <p:set>
                                          <p:cBhvr>
                                            <p:cTn id="86" dur="1" fill="hold">
                                              <p:stCondLst>
                                                <p:cond delay="0"/>
                                              </p:stCondLst>
                                            </p:cTn>
                                            <p:tgtEl>
                                              <p:spTgt spid="5">
                                                <p:graphicEl>
                                                  <a:dgm id="{BA455D57-7B42-4C83-949B-4BDD5CA7911E}"/>
                                                </p:graphicEl>
                                              </p:spTgt>
                                            </p:tgtEl>
                                            <p:attrNameLst>
                                              <p:attrName>style.visibility</p:attrName>
                                            </p:attrNameLst>
                                          </p:cBhvr>
                                          <p:to>
                                            <p:strVal val="visible"/>
                                          </p:to>
                                        </p:set>
                                        <p:anim calcmode="lin" valueType="num">
                                          <p:cBhvr additive="base">
                                            <p:cTn id="87" dur="500" fill="hold"/>
                                            <p:tgtEl>
                                              <p:spTgt spid="5">
                                                <p:graphicEl>
                                                  <a:dgm id="{BA455D57-7B42-4C83-949B-4BDD5CA7911E}"/>
                                                </p:graphicEl>
                                              </p:spTgt>
                                            </p:tgtEl>
                                            <p:attrNameLst>
                                              <p:attrName>ppt_x</p:attrName>
                                            </p:attrNameLst>
                                          </p:cBhvr>
                                          <p:tavLst>
                                            <p:tav tm="0">
                                              <p:val>
                                                <p:strVal val="1+#ppt_w/2"/>
                                              </p:val>
                                            </p:tav>
                                            <p:tav tm="100000">
                                              <p:val>
                                                <p:strVal val="#ppt_x"/>
                                              </p:val>
                                            </p:tav>
                                          </p:tavLst>
                                        </p:anim>
                                        <p:anim calcmode="lin" valueType="num">
                                          <p:cBhvr additive="base">
                                            <p:cTn id="88" dur="500" fill="hold"/>
                                            <p:tgtEl>
                                              <p:spTgt spid="5">
                                                <p:graphicEl>
                                                  <a:dgm id="{BA455D57-7B42-4C83-949B-4BDD5CA7911E}"/>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5"/>
                                                </p:cond>
                                              </p:stCondLst>
                                              <p:endCondLst>
                                                <p:cond evt="onStopAudio" delay="0">
                                                  <p:tgtEl>
                                                    <p:sldTgt/>
                                                  </p:tgtEl>
                                                </p:cond>
                                              </p:endCondLst>
                                            </p:cTn>
                                            <p:tgtEl>
                                              <p:sndTgt r:embed="rId2" name="arrow.wav"/>
                                            </p:tgtEl>
                                          </p:cMediaNode>
                                        </p:audio>
                                      </p:subTnLst>
                                    </p:cTn>
                                  </p:par>
                                </p:childTnLst>
                              </p:cTn>
                            </p:par>
                          </p:childTnLst>
                        </p:cTn>
                      </p:par>
                      <p:par>
                        <p:cTn id="89" fill="hold">
                          <p:stCondLst>
                            <p:cond delay="indefinite"/>
                          </p:stCondLst>
                          <p:childTnLst>
                            <p:par>
                              <p:cTn id="90" fill="hold">
                                <p:stCondLst>
                                  <p:cond delay="0"/>
                                </p:stCondLst>
                                <p:childTnLst>
                                  <p:par>
                                    <p:cTn id="91" presetID="2" presetClass="entr" presetSubtype="2" accel="38000" fill="hold" grpId="0" nodeType="clickEffect">
                                      <p:stCondLst>
                                        <p:cond delay="0"/>
                                      </p:stCondLst>
                                      <p:childTnLst>
                                        <p:set>
                                          <p:cBhvr>
                                            <p:cTn id="92" dur="1" fill="hold">
                                              <p:stCondLst>
                                                <p:cond delay="0"/>
                                              </p:stCondLst>
                                            </p:cTn>
                                            <p:tgtEl>
                                              <p:spTgt spid="5">
                                                <p:graphicEl>
                                                  <a:dgm id="{3CB96DD4-F4C5-4300-8356-906B8B39FE8E}"/>
                                                </p:graphicEl>
                                              </p:spTgt>
                                            </p:tgtEl>
                                            <p:attrNameLst>
                                              <p:attrName>style.visibility</p:attrName>
                                            </p:attrNameLst>
                                          </p:cBhvr>
                                          <p:to>
                                            <p:strVal val="visible"/>
                                          </p:to>
                                        </p:set>
                                        <p:anim calcmode="lin" valueType="num">
                                          <p:cBhvr additive="base">
                                            <p:cTn id="93" dur="500" fill="hold"/>
                                            <p:tgtEl>
                                              <p:spTgt spid="5">
                                                <p:graphicEl>
                                                  <a:dgm id="{3CB96DD4-F4C5-4300-8356-906B8B39FE8E}"/>
                                                </p:graphicEl>
                                              </p:spTgt>
                                            </p:tgtEl>
                                            <p:attrNameLst>
                                              <p:attrName>ppt_x</p:attrName>
                                            </p:attrNameLst>
                                          </p:cBhvr>
                                          <p:tavLst>
                                            <p:tav tm="0">
                                              <p:val>
                                                <p:strVal val="1+#ppt_w/2"/>
                                              </p:val>
                                            </p:tav>
                                            <p:tav tm="100000">
                                              <p:val>
                                                <p:strVal val="#ppt_x"/>
                                              </p:val>
                                            </p:tav>
                                          </p:tavLst>
                                        </p:anim>
                                        <p:anim calcmode="lin" valueType="num">
                                          <p:cBhvr additive="base">
                                            <p:cTn id="94" dur="500" fill="hold"/>
                                            <p:tgtEl>
                                              <p:spTgt spid="5">
                                                <p:graphicEl>
                                                  <a:dgm id="{3CB96DD4-F4C5-4300-8356-906B8B39FE8E}"/>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1"/>
                                                </p:cond>
                                              </p:stCondLst>
                                              <p:endCondLst>
                                                <p:cond evt="onStopAudio" delay="0">
                                                  <p:tgtEl>
                                                    <p:sldTgt/>
                                                  </p:tgtEl>
                                                </p:cond>
                                              </p:endCondLst>
                                            </p:cTn>
                                            <p:tgtEl>
                                              <p:sndTgt r:embed="rId2" name="arrow.wav"/>
                                            </p:tgtEl>
                                          </p:cMediaNode>
                                        </p:audio>
                                      </p:subTnLst>
                                    </p:cTn>
                                  </p:par>
                                  <p:par>
                                    <p:cTn id="95" presetID="2" presetClass="entr" presetSubtype="2" accel="38000" fill="hold" grpId="0" nodeType="withEffect">
                                      <p:stCondLst>
                                        <p:cond delay="0"/>
                                      </p:stCondLst>
                                      <p:childTnLst>
                                        <p:set>
                                          <p:cBhvr>
                                            <p:cTn id="96" dur="1" fill="hold">
                                              <p:stCondLst>
                                                <p:cond delay="0"/>
                                              </p:stCondLst>
                                            </p:cTn>
                                            <p:tgtEl>
                                              <p:spTgt spid="5">
                                                <p:graphicEl>
                                                  <a:dgm id="{84DA2475-8156-4401-9FDF-8CD877FB560B}"/>
                                                </p:graphicEl>
                                              </p:spTgt>
                                            </p:tgtEl>
                                            <p:attrNameLst>
                                              <p:attrName>style.visibility</p:attrName>
                                            </p:attrNameLst>
                                          </p:cBhvr>
                                          <p:to>
                                            <p:strVal val="visible"/>
                                          </p:to>
                                        </p:set>
                                        <p:anim calcmode="lin" valueType="num">
                                          <p:cBhvr additive="base">
                                            <p:cTn id="97" dur="500" fill="hold"/>
                                            <p:tgtEl>
                                              <p:spTgt spid="5">
                                                <p:graphicEl>
                                                  <a:dgm id="{84DA2475-8156-4401-9FDF-8CD877FB560B}"/>
                                                </p:graphicEl>
                                              </p:spTgt>
                                            </p:tgtEl>
                                            <p:attrNameLst>
                                              <p:attrName>ppt_x</p:attrName>
                                            </p:attrNameLst>
                                          </p:cBhvr>
                                          <p:tavLst>
                                            <p:tav tm="0">
                                              <p:val>
                                                <p:strVal val="1+#ppt_w/2"/>
                                              </p:val>
                                            </p:tav>
                                            <p:tav tm="100000">
                                              <p:val>
                                                <p:strVal val="#ppt_x"/>
                                              </p:val>
                                            </p:tav>
                                          </p:tavLst>
                                        </p:anim>
                                        <p:anim calcmode="lin" valueType="num">
                                          <p:cBhvr additive="base">
                                            <p:cTn id="98" dur="500" fill="hold"/>
                                            <p:tgtEl>
                                              <p:spTgt spid="5">
                                                <p:graphicEl>
                                                  <a:dgm id="{84DA2475-8156-4401-9FDF-8CD877FB560B}"/>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5"/>
                                                </p:cond>
                                              </p:stCondLst>
                                              <p:endCondLst>
                                                <p:cond evt="onStopAudio" delay="0">
                                                  <p:tgtEl>
                                                    <p:sldTgt/>
                                                  </p:tgtEl>
                                                </p:cond>
                                              </p:endCondLst>
                                            </p:cTn>
                                            <p:tgtEl>
                                              <p:sndTgt r:embed="rId2" name="arrow.wav"/>
                                            </p:tgtEl>
                                          </p:cMediaNode>
                                        </p:audio>
                                      </p:subTnLst>
                                    </p:cTn>
                                  </p:par>
                                </p:childTnLst>
                              </p:cTn>
                            </p:par>
                          </p:childTnLst>
                        </p:cTn>
                      </p:par>
                      <p:par>
                        <p:cTn id="99" fill="hold">
                          <p:stCondLst>
                            <p:cond delay="indefinite"/>
                          </p:stCondLst>
                          <p:childTnLst>
                            <p:par>
                              <p:cTn id="100" fill="hold">
                                <p:stCondLst>
                                  <p:cond delay="0"/>
                                </p:stCondLst>
                                <p:childTnLst>
                                  <p:par>
                                    <p:cTn id="101" presetID="2" presetClass="entr" presetSubtype="2" accel="38000" fill="hold" grpId="0" nodeType="clickEffect">
                                      <p:stCondLst>
                                        <p:cond delay="0"/>
                                      </p:stCondLst>
                                      <p:childTnLst>
                                        <p:set>
                                          <p:cBhvr>
                                            <p:cTn id="102" dur="1" fill="hold">
                                              <p:stCondLst>
                                                <p:cond delay="0"/>
                                              </p:stCondLst>
                                            </p:cTn>
                                            <p:tgtEl>
                                              <p:spTgt spid="5">
                                                <p:graphicEl>
                                                  <a:dgm id="{2A4763DE-0A74-474D-90E6-564E2C7C7930}"/>
                                                </p:graphicEl>
                                              </p:spTgt>
                                            </p:tgtEl>
                                            <p:attrNameLst>
                                              <p:attrName>style.visibility</p:attrName>
                                            </p:attrNameLst>
                                          </p:cBhvr>
                                          <p:to>
                                            <p:strVal val="visible"/>
                                          </p:to>
                                        </p:set>
                                        <p:anim calcmode="lin" valueType="num">
                                          <p:cBhvr additive="base">
                                            <p:cTn id="103" dur="500" fill="hold"/>
                                            <p:tgtEl>
                                              <p:spTgt spid="5">
                                                <p:graphicEl>
                                                  <a:dgm id="{2A4763DE-0A74-474D-90E6-564E2C7C7930}"/>
                                                </p:graphicEl>
                                              </p:spTgt>
                                            </p:tgtEl>
                                            <p:attrNameLst>
                                              <p:attrName>ppt_x</p:attrName>
                                            </p:attrNameLst>
                                          </p:cBhvr>
                                          <p:tavLst>
                                            <p:tav tm="0">
                                              <p:val>
                                                <p:strVal val="1+#ppt_w/2"/>
                                              </p:val>
                                            </p:tav>
                                            <p:tav tm="100000">
                                              <p:val>
                                                <p:strVal val="#ppt_x"/>
                                              </p:val>
                                            </p:tav>
                                          </p:tavLst>
                                        </p:anim>
                                        <p:anim calcmode="lin" valueType="num">
                                          <p:cBhvr additive="base">
                                            <p:cTn id="104" dur="500" fill="hold"/>
                                            <p:tgtEl>
                                              <p:spTgt spid="5">
                                                <p:graphicEl>
                                                  <a:dgm id="{2A4763DE-0A74-474D-90E6-564E2C7C7930}"/>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1"/>
                                                </p:cond>
                                              </p:stCondLst>
                                              <p:endCondLst>
                                                <p:cond evt="onStopAudio" delay="0">
                                                  <p:tgtEl>
                                                    <p:sldTgt/>
                                                  </p:tgtEl>
                                                </p:cond>
                                              </p:endCondLst>
                                            </p:cTn>
                                            <p:tgtEl>
                                              <p:sndTgt r:embed="rId2" name="arrow.wav"/>
                                            </p:tgtEl>
                                          </p:cMediaNode>
                                        </p:audio>
                                      </p:subTnLst>
                                    </p:cTn>
                                  </p:par>
                                  <p:par>
                                    <p:cTn id="105" presetID="2" presetClass="entr" presetSubtype="2" accel="38000" fill="hold" grpId="0" nodeType="withEffect">
                                      <p:stCondLst>
                                        <p:cond delay="0"/>
                                      </p:stCondLst>
                                      <p:childTnLst>
                                        <p:set>
                                          <p:cBhvr>
                                            <p:cTn id="106" dur="1" fill="hold">
                                              <p:stCondLst>
                                                <p:cond delay="0"/>
                                              </p:stCondLst>
                                            </p:cTn>
                                            <p:tgtEl>
                                              <p:spTgt spid="5">
                                                <p:graphicEl>
                                                  <a:dgm id="{1868EB87-7998-40E2-860E-04F6CE178F7C}"/>
                                                </p:graphicEl>
                                              </p:spTgt>
                                            </p:tgtEl>
                                            <p:attrNameLst>
                                              <p:attrName>style.visibility</p:attrName>
                                            </p:attrNameLst>
                                          </p:cBhvr>
                                          <p:to>
                                            <p:strVal val="visible"/>
                                          </p:to>
                                        </p:set>
                                        <p:anim calcmode="lin" valueType="num">
                                          <p:cBhvr additive="base">
                                            <p:cTn id="107" dur="500" fill="hold"/>
                                            <p:tgtEl>
                                              <p:spTgt spid="5">
                                                <p:graphicEl>
                                                  <a:dgm id="{1868EB87-7998-40E2-860E-04F6CE178F7C}"/>
                                                </p:graphicEl>
                                              </p:spTgt>
                                            </p:tgtEl>
                                            <p:attrNameLst>
                                              <p:attrName>ppt_x</p:attrName>
                                            </p:attrNameLst>
                                          </p:cBhvr>
                                          <p:tavLst>
                                            <p:tav tm="0">
                                              <p:val>
                                                <p:strVal val="1+#ppt_w/2"/>
                                              </p:val>
                                            </p:tav>
                                            <p:tav tm="100000">
                                              <p:val>
                                                <p:strVal val="#ppt_x"/>
                                              </p:val>
                                            </p:tav>
                                          </p:tavLst>
                                        </p:anim>
                                        <p:anim calcmode="lin" valueType="num">
                                          <p:cBhvr additive="base">
                                            <p:cTn id="108" dur="500" fill="hold"/>
                                            <p:tgtEl>
                                              <p:spTgt spid="5">
                                                <p:graphicEl>
                                                  <a:dgm id="{1868EB87-7998-40E2-860E-04F6CE178F7C}"/>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5"/>
                                                </p:cond>
                                              </p:stCondLst>
                                              <p:endCondLst>
                                                <p:cond evt="onStopAudio" delay="0">
                                                  <p:tgtEl>
                                                    <p:sldTgt/>
                                                  </p:tgtEl>
                                                </p:cond>
                                              </p:endCondLst>
                                            </p:cTn>
                                            <p:tgtEl>
                                              <p:sndTgt r:embed="rId2" name="arrow.wav"/>
                                            </p:tgtEl>
                                          </p:cMediaNode>
                                        </p:audio>
                                      </p:subTnLst>
                                    </p:cTn>
                                  </p:par>
                                </p:childTnLst>
                              </p:cTn>
                            </p:par>
                          </p:childTnLst>
                        </p:cTn>
                      </p:par>
                      <p:par>
                        <p:cTn id="109" fill="hold">
                          <p:stCondLst>
                            <p:cond delay="indefinite"/>
                          </p:stCondLst>
                          <p:childTnLst>
                            <p:par>
                              <p:cTn id="110" fill="hold">
                                <p:stCondLst>
                                  <p:cond delay="0"/>
                                </p:stCondLst>
                                <p:childTnLst>
                                  <p:par>
                                    <p:cTn id="111" presetID="2" presetClass="entr" presetSubtype="2" accel="38000" fill="hold" grpId="0" nodeType="clickEffect">
                                      <p:stCondLst>
                                        <p:cond delay="0"/>
                                      </p:stCondLst>
                                      <p:childTnLst>
                                        <p:set>
                                          <p:cBhvr>
                                            <p:cTn id="112" dur="1" fill="hold">
                                              <p:stCondLst>
                                                <p:cond delay="0"/>
                                              </p:stCondLst>
                                            </p:cTn>
                                            <p:tgtEl>
                                              <p:spTgt spid="5">
                                                <p:graphicEl>
                                                  <a:dgm id="{918CD500-E160-40BD-A5B1-61BFFB2BDD81}"/>
                                                </p:graphicEl>
                                              </p:spTgt>
                                            </p:tgtEl>
                                            <p:attrNameLst>
                                              <p:attrName>style.visibility</p:attrName>
                                            </p:attrNameLst>
                                          </p:cBhvr>
                                          <p:to>
                                            <p:strVal val="visible"/>
                                          </p:to>
                                        </p:set>
                                        <p:anim calcmode="lin" valueType="num">
                                          <p:cBhvr additive="base">
                                            <p:cTn id="113" dur="500" fill="hold"/>
                                            <p:tgtEl>
                                              <p:spTgt spid="5">
                                                <p:graphicEl>
                                                  <a:dgm id="{918CD500-E160-40BD-A5B1-61BFFB2BDD81}"/>
                                                </p:graphicEl>
                                              </p:spTgt>
                                            </p:tgtEl>
                                            <p:attrNameLst>
                                              <p:attrName>ppt_x</p:attrName>
                                            </p:attrNameLst>
                                          </p:cBhvr>
                                          <p:tavLst>
                                            <p:tav tm="0">
                                              <p:val>
                                                <p:strVal val="1+#ppt_w/2"/>
                                              </p:val>
                                            </p:tav>
                                            <p:tav tm="100000">
                                              <p:val>
                                                <p:strVal val="#ppt_x"/>
                                              </p:val>
                                            </p:tav>
                                          </p:tavLst>
                                        </p:anim>
                                        <p:anim calcmode="lin" valueType="num">
                                          <p:cBhvr additive="base">
                                            <p:cTn id="114" dur="500" fill="hold"/>
                                            <p:tgtEl>
                                              <p:spTgt spid="5">
                                                <p:graphicEl>
                                                  <a:dgm id="{918CD500-E160-40BD-A5B1-61BFFB2BDD81}"/>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1"/>
                                                </p:cond>
                                              </p:stCondLst>
                                              <p:endCondLst>
                                                <p:cond evt="onStopAudio" delay="0">
                                                  <p:tgtEl>
                                                    <p:sldTgt/>
                                                  </p:tgtEl>
                                                </p:cond>
                                              </p:endCondLst>
                                            </p:cTn>
                                            <p:tgtEl>
                                              <p:sndTgt r:embed="rId2" name="arrow.wav"/>
                                            </p:tgtEl>
                                          </p:cMediaNode>
                                        </p:audio>
                                      </p:subTnLst>
                                    </p:cTn>
                                  </p:par>
                                  <p:par>
                                    <p:cTn id="115" presetID="2" presetClass="entr" presetSubtype="2" accel="38000" fill="hold" grpId="0" nodeType="withEffect">
                                      <p:stCondLst>
                                        <p:cond delay="0"/>
                                      </p:stCondLst>
                                      <p:childTnLst>
                                        <p:set>
                                          <p:cBhvr>
                                            <p:cTn id="116" dur="1" fill="hold">
                                              <p:stCondLst>
                                                <p:cond delay="0"/>
                                              </p:stCondLst>
                                            </p:cTn>
                                            <p:tgtEl>
                                              <p:spTgt spid="5">
                                                <p:graphicEl>
                                                  <a:dgm id="{4EFB354E-755C-47A6-B4F9-29461AB2B1F4}"/>
                                                </p:graphicEl>
                                              </p:spTgt>
                                            </p:tgtEl>
                                            <p:attrNameLst>
                                              <p:attrName>style.visibility</p:attrName>
                                            </p:attrNameLst>
                                          </p:cBhvr>
                                          <p:to>
                                            <p:strVal val="visible"/>
                                          </p:to>
                                        </p:set>
                                        <p:anim calcmode="lin" valueType="num">
                                          <p:cBhvr additive="base">
                                            <p:cTn id="117" dur="500" fill="hold"/>
                                            <p:tgtEl>
                                              <p:spTgt spid="5">
                                                <p:graphicEl>
                                                  <a:dgm id="{4EFB354E-755C-47A6-B4F9-29461AB2B1F4}"/>
                                                </p:graphicEl>
                                              </p:spTgt>
                                            </p:tgtEl>
                                            <p:attrNameLst>
                                              <p:attrName>ppt_x</p:attrName>
                                            </p:attrNameLst>
                                          </p:cBhvr>
                                          <p:tavLst>
                                            <p:tav tm="0">
                                              <p:val>
                                                <p:strVal val="1+#ppt_w/2"/>
                                              </p:val>
                                            </p:tav>
                                            <p:tav tm="100000">
                                              <p:val>
                                                <p:strVal val="#ppt_x"/>
                                              </p:val>
                                            </p:tav>
                                          </p:tavLst>
                                        </p:anim>
                                        <p:anim calcmode="lin" valueType="num">
                                          <p:cBhvr additive="base">
                                            <p:cTn id="118" dur="500" fill="hold"/>
                                            <p:tgtEl>
                                              <p:spTgt spid="5">
                                                <p:graphicEl>
                                                  <a:dgm id="{4EFB354E-755C-47A6-B4F9-29461AB2B1F4}"/>
                                                </p:graphic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5"/>
                                                </p:cond>
                                              </p:stCondLst>
                                              <p:endCondLst>
                                                <p:cond evt="onStopAudio" delay="0">
                                                  <p:tgtEl>
                                                    <p:sldTgt/>
                                                  </p:tgtEl>
                                                </p:cond>
                                              </p:endCondLst>
                                            </p:cTn>
                                            <p:tgtEl>
                                              <p:sndTgt r:embed="rId2" name="arrow.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053943" cy="881812"/>
          </a:xfrm>
        </p:spPr>
        <p:txBody>
          <a:bodyPr/>
          <a:lstStyle/>
          <a:p>
            <a:r>
              <a:rPr lang="en-PH" dirty="0" smtClean="0"/>
              <a:t>Data Sets</a:t>
            </a:r>
            <a:endParaRPr lang="en-PH" dirty="0"/>
          </a:p>
        </p:txBody>
      </p:sp>
      <p:sp>
        <p:nvSpPr>
          <p:cNvPr id="30" name="Title 1"/>
          <p:cNvSpPr txBox="1">
            <a:spLocks/>
          </p:cNvSpPr>
          <p:nvPr/>
        </p:nvSpPr>
        <p:spPr>
          <a:xfrm>
            <a:off x="625830" y="1247563"/>
            <a:ext cx="10627761" cy="1715999"/>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a:t>A </a:t>
            </a:r>
            <a:r>
              <a:rPr lang="en-PH" i="1" u="sng" dirty="0"/>
              <a:t>Population </a:t>
            </a:r>
            <a:r>
              <a:rPr lang="en-PH" dirty="0"/>
              <a:t>is a collection of all outcomes, </a:t>
            </a:r>
            <a:r>
              <a:rPr lang="en-PH" dirty="0" smtClean="0"/>
              <a:t>responses, </a:t>
            </a:r>
            <a:r>
              <a:rPr lang="en-PH" dirty="0"/>
              <a:t>measurements, or counts that are of interest.</a:t>
            </a:r>
          </a:p>
        </p:txBody>
      </p:sp>
      <p:sp>
        <p:nvSpPr>
          <p:cNvPr id="32" name="Title 1"/>
          <p:cNvSpPr txBox="1">
            <a:spLocks/>
          </p:cNvSpPr>
          <p:nvPr/>
        </p:nvSpPr>
        <p:spPr>
          <a:xfrm>
            <a:off x="770973" y="4195740"/>
            <a:ext cx="9053943" cy="1383254"/>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a:t>A </a:t>
            </a:r>
            <a:r>
              <a:rPr lang="en-PH" i="1" u="sng" dirty="0"/>
              <a:t>sample</a:t>
            </a:r>
            <a:r>
              <a:rPr lang="en-PH" dirty="0"/>
              <a:t> is a subset of a population.</a:t>
            </a:r>
          </a:p>
        </p:txBody>
      </p:sp>
      <p:sp>
        <p:nvSpPr>
          <p:cNvPr id="5" name="Title 1"/>
          <p:cNvSpPr txBox="1">
            <a:spLocks/>
          </p:cNvSpPr>
          <p:nvPr/>
        </p:nvSpPr>
        <p:spPr>
          <a:xfrm>
            <a:off x="1186276" y="3268362"/>
            <a:ext cx="9840853" cy="59156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2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 </a:t>
            </a:r>
            <a:r>
              <a:rPr lang="en-PH" sz="2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parameter</a:t>
            </a:r>
            <a:r>
              <a:rPr lang="en-PH" sz="2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is a numerical description of a population characteristic.</a:t>
            </a:r>
            <a:endParaRPr lang="en-PH" sz="2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6" name="Title 1"/>
          <p:cNvSpPr txBox="1">
            <a:spLocks/>
          </p:cNvSpPr>
          <p:nvPr/>
        </p:nvSpPr>
        <p:spPr>
          <a:xfrm>
            <a:off x="1672504" y="5568876"/>
            <a:ext cx="9840853" cy="591563"/>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2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While </a:t>
            </a:r>
            <a:r>
              <a:rPr lang="en-PH" sz="20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statistic</a:t>
            </a:r>
            <a:r>
              <a:rPr lang="en-PH" sz="2000"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is a numerical description of a sample characteristic.</a:t>
            </a:r>
            <a:endParaRPr lang="en-PH" sz="2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107369136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80">
                                          <p:stCondLst>
                                            <p:cond delay="0"/>
                                          </p:stCondLst>
                                        </p:cTn>
                                        <p:tgtEl>
                                          <p:spTgt spid="30"/>
                                        </p:tgtEl>
                                      </p:cBhvr>
                                    </p:animEffect>
                                    <p:anim calcmode="lin" valueType="num">
                                      <p:cBhvr>
                                        <p:cTn id="8"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3" dur="26">
                                          <p:stCondLst>
                                            <p:cond delay="650"/>
                                          </p:stCondLst>
                                        </p:cTn>
                                        <p:tgtEl>
                                          <p:spTgt spid="30"/>
                                        </p:tgtEl>
                                      </p:cBhvr>
                                      <p:to x="100000" y="60000"/>
                                    </p:animScale>
                                    <p:animScale>
                                      <p:cBhvr>
                                        <p:cTn id="14" dur="166" decel="50000">
                                          <p:stCondLst>
                                            <p:cond delay="676"/>
                                          </p:stCondLst>
                                        </p:cTn>
                                        <p:tgtEl>
                                          <p:spTgt spid="30"/>
                                        </p:tgtEl>
                                      </p:cBhvr>
                                      <p:to x="100000" y="100000"/>
                                    </p:animScale>
                                    <p:animScale>
                                      <p:cBhvr>
                                        <p:cTn id="15" dur="26">
                                          <p:stCondLst>
                                            <p:cond delay="1312"/>
                                          </p:stCondLst>
                                        </p:cTn>
                                        <p:tgtEl>
                                          <p:spTgt spid="30"/>
                                        </p:tgtEl>
                                      </p:cBhvr>
                                      <p:to x="100000" y="80000"/>
                                    </p:animScale>
                                    <p:animScale>
                                      <p:cBhvr>
                                        <p:cTn id="16" dur="166" decel="50000">
                                          <p:stCondLst>
                                            <p:cond delay="1338"/>
                                          </p:stCondLst>
                                        </p:cTn>
                                        <p:tgtEl>
                                          <p:spTgt spid="30"/>
                                        </p:tgtEl>
                                      </p:cBhvr>
                                      <p:to x="100000" y="100000"/>
                                    </p:animScale>
                                    <p:animScale>
                                      <p:cBhvr>
                                        <p:cTn id="17" dur="26">
                                          <p:stCondLst>
                                            <p:cond delay="1642"/>
                                          </p:stCondLst>
                                        </p:cTn>
                                        <p:tgtEl>
                                          <p:spTgt spid="30"/>
                                        </p:tgtEl>
                                      </p:cBhvr>
                                      <p:to x="100000" y="90000"/>
                                    </p:animScale>
                                    <p:animScale>
                                      <p:cBhvr>
                                        <p:cTn id="18" dur="166" decel="50000">
                                          <p:stCondLst>
                                            <p:cond delay="1668"/>
                                          </p:stCondLst>
                                        </p:cTn>
                                        <p:tgtEl>
                                          <p:spTgt spid="30"/>
                                        </p:tgtEl>
                                      </p:cBhvr>
                                      <p:to x="100000" y="100000"/>
                                    </p:animScale>
                                    <p:animScale>
                                      <p:cBhvr>
                                        <p:cTn id="19" dur="26">
                                          <p:stCondLst>
                                            <p:cond delay="1808"/>
                                          </p:stCondLst>
                                        </p:cTn>
                                        <p:tgtEl>
                                          <p:spTgt spid="30"/>
                                        </p:tgtEl>
                                      </p:cBhvr>
                                      <p:to x="100000" y="95000"/>
                                    </p:animScale>
                                    <p:animScale>
                                      <p:cBhvr>
                                        <p:cTn id="20" dur="166" decel="50000">
                                          <p:stCondLst>
                                            <p:cond delay="1834"/>
                                          </p:stCondLst>
                                        </p:cTn>
                                        <p:tgtEl>
                                          <p:spTgt spid="3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80">
                                          <p:stCondLst>
                                            <p:cond delay="0"/>
                                          </p:stCondLst>
                                        </p:cTn>
                                        <p:tgtEl>
                                          <p:spTgt spid="32"/>
                                        </p:tgtEl>
                                      </p:cBhvr>
                                    </p:animEffect>
                                    <p:anim calcmode="lin" valueType="num">
                                      <p:cBhvr>
                                        <p:cTn id="26"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31" dur="26">
                                          <p:stCondLst>
                                            <p:cond delay="650"/>
                                          </p:stCondLst>
                                        </p:cTn>
                                        <p:tgtEl>
                                          <p:spTgt spid="32"/>
                                        </p:tgtEl>
                                      </p:cBhvr>
                                      <p:to x="100000" y="60000"/>
                                    </p:animScale>
                                    <p:animScale>
                                      <p:cBhvr>
                                        <p:cTn id="32" dur="166" decel="50000">
                                          <p:stCondLst>
                                            <p:cond delay="676"/>
                                          </p:stCondLst>
                                        </p:cTn>
                                        <p:tgtEl>
                                          <p:spTgt spid="32"/>
                                        </p:tgtEl>
                                      </p:cBhvr>
                                      <p:to x="100000" y="100000"/>
                                    </p:animScale>
                                    <p:animScale>
                                      <p:cBhvr>
                                        <p:cTn id="33" dur="26">
                                          <p:stCondLst>
                                            <p:cond delay="1312"/>
                                          </p:stCondLst>
                                        </p:cTn>
                                        <p:tgtEl>
                                          <p:spTgt spid="32"/>
                                        </p:tgtEl>
                                      </p:cBhvr>
                                      <p:to x="100000" y="80000"/>
                                    </p:animScale>
                                    <p:animScale>
                                      <p:cBhvr>
                                        <p:cTn id="34" dur="166" decel="50000">
                                          <p:stCondLst>
                                            <p:cond delay="1338"/>
                                          </p:stCondLst>
                                        </p:cTn>
                                        <p:tgtEl>
                                          <p:spTgt spid="32"/>
                                        </p:tgtEl>
                                      </p:cBhvr>
                                      <p:to x="100000" y="100000"/>
                                    </p:animScale>
                                    <p:animScale>
                                      <p:cBhvr>
                                        <p:cTn id="35" dur="26">
                                          <p:stCondLst>
                                            <p:cond delay="1642"/>
                                          </p:stCondLst>
                                        </p:cTn>
                                        <p:tgtEl>
                                          <p:spTgt spid="32"/>
                                        </p:tgtEl>
                                      </p:cBhvr>
                                      <p:to x="100000" y="90000"/>
                                    </p:animScale>
                                    <p:animScale>
                                      <p:cBhvr>
                                        <p:cTn id="36" dur="166" decel="50000">
                                          <p:stCondLst>
                                            <p:cond delay="1668"/>
                                          </p:stCondLst>
                                        </p:cTn>
                                        <p:tgtEl>
                                          <p:spTgt spid="32"/>
                                        </p:tgtEl>
                                      </p:cBhvr>
                                      <p:to x="100000" y="100000"/>
                                    </p:animScale>
                                    <p:animScale>
                                      <p:cBhvr>
                                        <p:cTn id="37" dur="26">
                                          <p:stCondLst>
                                            <p:cond delay="1808"/>
                                          </p:stCondLst>
                                        </p:cTn>
                                        <p:tgtEl>
                                          <p:spTgt spid="32"/>
                                        </p:tgtEl>
                                      </p:cBhvr>
                                      <p:to x="100000" y="95000"/>
                                    </p:animScale>
                                    <p:animScale>
                                      <p:cBhvr>
                                        <p:cTn id="38" dur="166" decel="50000">
                                          <p:stCondLst>
                                            <p:cond delay="1834"/>
                                          </p:stCondLst>
                                        </p:cTn>
                                        <p:tgtEl>
                                          <p:spTgt spid="3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80">
                                          <p:stCondLst>
                                            <p:cond delay="0"/>
                                          </p:stCondLst>
                                        </p:cTn>
                                        <p:tgtEl>
                                          <p:spTgt spid="5"/>
                                        </p:tgtEl>
                                      </p:cBhvr>
                                    </p:animEffect>
                                    <p:anim calcmode="lin" valueType="num">
                                      <p:cBhvr>
                                        <p:cTn id="4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9" dur="26">
                                          <p:stCondLst>
                                            <p:cond delay="650"/>
                                          </p:stCondLst>
                                        </p:cTn>
                                        <p:tgtEl>
                                          <p:spTgt spid="5"/>
                                        </p:tgtEl>
                                      </p:cBhvr>
                                      <p:to x="100000" y="60000"/>
                                    </p:animScale>
                                    <p:animScale>
                                      <p:cBhvr>
                                        <p:cTn id="50" dur="166" decel="50000">
                                          <p:stCondLst>
                                            <p:cond delay="676"/>
                                          </p:stCondLst>
                                        </p:cTn>
                                        <p:tgtEl>
                                          <p:spTgt spid="5"/>
                                        </p:tgtEl>
                                      </p:cBhvr>
                                      <p:to x="100000" y="100000"/>
                                    </p:animScale>
                                    <p:animScale>
                                      <p:cBhvr>
                                        <p:cTn id="51" dur="26">
                                          <p:stCondLst>
                                            <p:cond delay="1312"/>
                                          </p:stCondLst>
                                        </p:cTn>
                                        <p:tgtEl>
                                          <p:spTgt spid="5"/>
                                        </p:tgtEl>
                                      </p:cBhvr>
                                      <p:to x="100000" y="80000"/>
                                    </p:animScale>
                                    <p:animScale>
                                      <p:cBhvr>
                                        <p:cTn id="52" dur="166" decel="50000">
                                          <p:stCondLst>
                                            <p:cond delay="1338"/>
                                          </p:stCondLst>
                                        </p:cTn>
                                        <p:tgtEl>
                                          <p:spTgt spid="5"/>
                                        </p:tgtEl>
                                      </p:cBhvr>
                                      <p:to x="100000" y="100000"/>
                                    </p:animScale>
                                    <p:animScale>
                                      <p:cBhvr>
                                        <p:cTn id="53" dur="26">
                                          <p:stCondLst>
                                            <p:cond delay="1642"/>
                                          </p:stCondLst>
                                        </p:cTn>
                                        <p:tgtEl>
                                          <p:spTgt spid="5"/>
                                        </p:tgtEl>
                                      </p:cBhvr>
                                      <p:to x="100000" y="90000"/>
                                    </p:animScale>
                                    <p:animScale>
                                      <p:cBhvr>
                                        <p:cTn id="54" dur="166" decel="50000">
                                          <p:stCondLst>
                                            <p:cond delay="1668"/>
                                          </p:stCondLst>
                                        </p:cTn>
                                        <p:tgtEl>
                                          <p:spTgt spid="5"/>
                                        </p:tgtEl>
                                      </p:cBhvr>
                                      <p:to x="100000" y="100000"/>
                                    </p:animScale>
                                    <p:animScale>
                                      <p:cBhvr>
                                        <p:cTn id="55" dur="26">
                                          <p:stCondLst>
                                            <p:cond delay="1808"/>
                                          </p:stCondLst>
                                        </p:cTn>
                                        <p:tgtEl>
                                          <p:spTgt spid="5"/>
                                        </p:tgtEl>
                                      </p:cBhvr>
                                      <p:to x="100000" y="95000"/>
                                    </p:animScale>
                                    <p:animScale>
                                      <p:cBhvr>
                                        <p:cTn id="56" dur="166" decel="50000">
                                          <p:stCondLst>
                                            <p:cond delay="1834"/>
                                          </p:stCondLst>
                                        </p:cTn>
                                        <p:tgtEl>
                                          <p:spTgt spid="5"/>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wipe(down)">
                                      <p:cBhvr>
                                        <p:cTn id="61" dur="580">
                                          <p:stCondLst>
                                            <p:cond delay="0"/>
                                          </p:stCondLst>
                                        </p:cTn>
                                        <p:tgtEl>
                                          <p:spTgt spid="6"/>
                                        </p:tgtEl>
                                      </p:cBhvr>
                                    </p:animEffect>
                                    <p:anim calcmode="lin" valueType="num">
                                      <p:cBhvr>
                                        <p:cTn id="6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gtEl>
                                      </p:cBhvr>
                                      <p:to x="100000" y="60000"/>
                                    </p:animScale>
                                    <p:animScale>
                                      <p:cBhvr>
                                        <p:cTn id="68" dur="166" decel="50000">
                                          <p:stCondLst>
                                            <p:cond delay="676"/>
                                          </p:stCondLst>
                                        </p:cTn>
                                        <p:tgtEl>
                                          <p:spTgt spid="6"/>
                                        </p:tgtEl>
                                      </p:cBhvr>
                                      <p:to x="100000" y="100000"/>
                                    </p:animScale>
                                    <p:animScale>
                                      <p:cBhvr>
                                        <p:cTn id="69" dur="26">
                                          <p:stCondLst>
                                            <p:cond delay="1312"/>
                                          </p:stCondLst>
                                        </p:cTn>
                                        <p:tgtEl>
                                          <p:spTgt spid="6"/>
                                        </p:tgtEl>
                                      </p:cBhvr>
                                      <p:to x="100000" y="80000"/>
                                    </p:animScale>
                                    <p:animScale>
                                      <p:cBhvr>
                                        <p:cTn id="70" dur="166" decel="50000">
                                          <p:stCondLst>
                                            <p:cond delay="1338"/>
                                          </p:stCondLst>
                                        </p:cTn>
                                        <p:tgtEl>
                                          <p:spTgt spid="6"/>
                                        </p:tgtEl>
                                      </p:cBhvr>
                                      <p:to x="100000" y="100000"/>
                                    </p:animScale>
                                    <p:animScale>
                                      <p:cBhvr>
                                        <p:cTn id="71" dur="26">
                                          <p:stCondLst>
                                            <p:cond delay="1642"/>
                                          </p:stCondLst>
                                        </p:cTn>
                                        <p:tgtEl>
                                          <p:spTgt spid="6"/>
                                        </p:tgtEl>
                                      </p:cBhvr>
                                      <p:to x="100000" y="90000"/>
                                    </p:animScale>
                                    <p:animScale>
                                      <p:cBhvr>
                                        <p:cTn id="72" dur="166" decel="50000">
                                          <p:stCondLst>
                                            <p:cond delay="1668"/>
                                          </p:stCondLst>
                                        </p:cTn>
                                        <p:tgtEl>
                                          <p:spTgt spid="6"/>
                                        </p:tgtEl>
                                      </p:cBhvr>
                                      <p:to x="100000" y="100000"/>
                                    </p:animScale>
                                    <p:animScale>
                                      <p:cBhvr>
                                        <p:cTn id="73" dur="26">
                                          <p:stCondLst>
                                            <p:cond delay="1808"/>
                                          </p:stCondLst>
                                        </p:cTn>
                                        <p:tgtEl>
                                          <p:spTgt spid="6"/>
                                        </p:tgtEl>
                                      </p:cBhvr>
                                      <p:to x="100000" y="95000"/>
                                    </p:animScale>
                                    <p:animScale>
                                      <p:cBhvr>
                                        <p:cTn id="74"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340" y="220490"/>
            <a:ext cx="9404723" cy="839053"/>
          </a:xfrm>
        </p:spPr>
        <p:txBody>
          <a:bodyPr>
            <a:scene3d>
              <a:camera prst="orthographicFront"/>
              <a:lightRig rig="soft" dir="t">
                <a:rot lat="0" lon="0" rev="10800000"/>
              </a:lightRig>
            </a:scene3d>
            <a:sp3d>
              <a:bevelT w="27940" h="12700"/>
              <a:contourClr>
                <a:srgbClr val="DDDDDD"/>
              </a:contourClr>
            </a:sp3d>
          </a:bodyPr>
          <a:lstStyle/>
          <a:p>
            <a:r>
              <a:rPr lang="en-US" b="1" spc="150" dirty="0" smtClean="0">
                <a:ln w="11430"/>
                <a:solidFill>
                  <a:srgbClr val="F8F8F8"/>
                </a:solidFill>
                <a:effectLst>
                  <a:outerShdw blurRad="25400" algn="tl" rotWithShape="0">
                    <a:srgbClr val="000000">
                      <a:alpha val="43000"/>
                    </a:srgbClr>
                  </a:outerShdw>
                </a:effectLst>
              </a:rPr>
              <a:t>Branches of Statistics</a:t>
            </a:r>
            <a:endParaRPr lang="en-US" b="1" spc="150" dirty="0">
              <a:ln w="11430"/>
              <a:solidFill>
                <a:srgbClr val="F8F8F8"/>
              </a:solidFill>
              <a:effectLst>
                <a:outerShdw blurRad="25400" algn="tl" rotWithShape="0">
                  <a:srgbClr val="000000">
                    <a:alpha val="43000"/>
                  </a:srgbClr>
                </a:outerShdw>
              </a:effectLst>
            </a:endParaRPr>
          </a:p>
        </p:txBody>
      </p:sp>
      <p:sp>
        <p:nvSpPr>
          <p:cNvPr id="4" name="Title 1"/>
          <p:cNvSpPr txBox="1">
            <a:spLocks/>
          </p:cNvSpPr>
          <p:nvPr/>
        </p:nvSpPr>
        <p:spPr>
          <a:xfrm>
            <a:off x="624340" y="1339059"/>
            <a:ext cx="3584804" cy="934299"/>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Descriptive</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6" name="Rectangle 5"/>
          <p:cNvSpPr/>
          <p:nvPr/>
        </p:nvSpPr>
        <p:spPr>
          <a:xfrm>
            <a:off x="624340" y="2365830"/>
            <a:ext cx="4455660" cy="2677656"/>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r>
              <a:rPr lang="en-US" sz="2800" b="1" spc="150" dirty="0">
                <a:ln w="11430"/>
                <a:solidFill>
                  <a:srgbClr val="F8F8F8"/>
                </a:solidFill>
                <a:effectLst>
                  <a:outerShdw blurRad="25400" algn="tl" rotWithShape="0">
                    <a:srgbClr val="000000">
                      <a:alpha val="43000"/>
                    </a:srgbClr>
                  </a:outerShdw>
                </a:effectLst>
              </a:rPr>
              <a:t>Descriptive Statistics is the branch of statistics that involves the </a:t>
            </a:r>
            <a:r>
              <a:rPr lang="en-US" sz="2800" b="1" spc="150" dirty="0" smtClean="0">
                <a:ln w="11430"/>
                <a:solidFill>
                  <a:srgbClr val="F8F8F8"/>
                </a:solidFill>
                <a:effectLst>
                  <a:outerShdw blurRad="25400" algn="tl" rotWithShape="0">
                    <a:srgbClr val="000000">
                      <a:alpha val="43000"/>
                    </a:srgbClr>
                  </a:outerShdw>
                </a:effectLst>
              </a:rPr>
              <a:t>organization, </a:t>
            </a:r>
            <a:r>
              <a:rPr lang="en-US" sz="2800" b="1" spc="150" dirty="0">
                <a:ln w="11430"/>
                <a:solidFill>
                  <a:srgbClr val="F8F8F8"/>
                </a:solidFill>
                <a:effectLst>
                  <a:outerShdw blurRad="25400" algn="tl" rotWithShape="0">
                    <a:srgbClr val="000000">
                      <a:alpha val="43000"/>
                    </a:srgbClr>
                  </a:outerShdw>
                </a:effectLst>
              </a:rPr>
              <a:t>summarization, and display of data.</a:t>
            </a:r>
          </a:p>
        </p:txBody>
      </p:sp>
      <p:sp>
        <p:nvSpPr>
          <p:cNvPr id="7" name="Rectangle 6"/>
          <p:cNvSpPr/>
          <p:nvPr/>
        </p:nvSpPr>
        <p:spPr>
          <a:xfrm>
            <a:off x="5747658" y="2365830"/>
            <a:ext cx="5718628" cy="3108543"/>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r>
              <a:rPr lang="en-US" sz="2800" b="1" spc="150" dirty="0">
                <a:ln w="11430"/>
                <a:solidFill>
                  <a:srgbClr val="F8F8F8"/>
                </a:solidFill>
                <a:effectLst>
                  <a:outerShdw blurRad="25400" algn="tl" rotWithShape="0">
                    <a:srgbClr val="000000">
                      <a:alpha val="43000"/>
                    </a:srgbClr>
                  </a:outerShdw>
                </a:effectLst>
              </a:rPr>
              <a:t>Inferential Statistics is the branch of statistics that involves using a sample to draw conclusions about a population. A basic tool in the study of inferential statistics is </a:t>
            </a:r>
            <a:r>
              <a:rPr lang="en-US" sz="2800" b="1" spc="150" dirty="0" smtClean="0">
                <a:ln w="11430"/>
                <a:solidFill>
                  <a:srgbClr val="F8F8F8"/>
                </a:solidFill>
                <a:effectLst>
                  <a:outerShdw blurRad="25400" algn="tl" rotWithShape="0">
                    <a:srgbClr val="000000">
                      <a:alpha val="43000"/>
                    </a:srgbClr>
                  </a:outerShdw>
                </a:effectLst>
              </a:rPr>
              <a:t>probability.</a:t>
            </a:r>
            <a:endParaRPr lang="en-US" sz="2800" b="1" spc="150" dirty="0">
              <a:ln w="11430"/>
              <a:solidFill>
                <a:srgbClr val="F8F8F8"/>
              </a:solidFill>
              <a:effectLst>
                <a:outerShdw blurRad="25400" algn="tl" rotWithShape="0">
                  <a:srgbClr val="000000">
                    <a:alpha val="43000"/>
                  </a:srgbClr>
                </a:outerShdw>
              </a:effectLst>
            </a:endParaRPr>
          </a:p>
        </p:txBody>
      </p:sp>
      <p:sp>
        <p:nvSpPr>
          <p:cNvPr id="8" name="Title 1"/>
          <p:cNvSpPr txBox="1">
            <a:spLocks/>
          </p:cNvSpPr>
          <p:nvPr/>
        </p:nvSpPr>
        <p:spPr>
          <a:xfrm>
            <a:off x="5747658" y="1339058"/>
            <a:ext cx="3584804" cy="934299"/>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Inferential</a:t>
            </a:r>
            <a:endParaRPr lang="en-US"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24588128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accel="32000" fill="hold" grpId="0" nodeType="clickEffect" p14:presetBounceEnd="38000">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14:bounceEnd="38000">
                                          <p:cBhvr additive="base">
                                            <p:cTn id="19" dur="500" fill="hold"/>
                                            <p:tgtEl>
                                              <p:spTgt spid="6"/>
                                            </p:tgtEl>
                                            <p:attrNameLst>
                                              <p:attrName>ppt_x</p:attrName>
                                            </p:attrNameLst>
                                          </p:cBhvr>
                                          <p:tavLst>
                                            <p:tav tm="0">
                                              <p:val>
                                                <p:strVal val="1+#ppt_w/2"/>
                                              </p:val>
                                            </p:tav>
                                            <p:tav tm="100000">
                                              <p:val>
                                                <p:strVal val="#ppt_x"/>
                                              </p:val>
                                            </p:tav>
                                          </p:tavLst>
                                        </p:anim>
                                        <p:anim calcmode="lin" valueType="num" p14:bounceEnd="38000">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accel="32000" fill="hold" grpId="0" nodeType="clickEffect" p14:presetBounceEnd="38000">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14:bounceEnd="38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38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accel="32000" fill="hold" grpId="0" nodeType="click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6" accel="32000" fill="hold" grpId="0" nodeType="click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Skills and Concepts</a:t>
            </a:r>
            <a:endParaRPr lang="en-US" dirty="0"/>
          </a:p>
        </p:txBody>
      </p:sp>
      <p:sp>
        <p:nvSpPr>
          <p:cNvPr id="3" name="Content Placeholder 2"/>
          <p:cNvSpPr>
            <a:spLocks noGrp="1"/>
          </p:cNvSpPr>
          <p:nvPr>
            <p:ph idx="1"/>
          </p:nvPr>
        </p:nvSpPr>
        <p:spPr>
          <a:xfrm>
            <a:off x="305027" y="1167546"/>
            <a:ext cx="9129260" cy="5552567"/>
          </a:xfrm>
        </p:spPr>
        <p:txBody>
          <a:bodyPr>
            <a:normAutofit fontScale="92500" lnSpcReduction="10000"/>
          </a:bodyPr>
          <a:lstStyle/>
          <a:p>
            <a:pPr marL="457200" indent="-457200">
              <a:buFont typeface="+mj-lt"/>
              <a:buAutoNum type="arabicPeriod"/>
            </a:pPr>
            <a:r>
              <a:rPr lang="en-US" dirty="0" smtClean="0"/>
              <a:t>How is a sample is related to a population?</a:t>
            </a:r>
          </a:p>
          <a:p>
            <a:pPr marL="457200" indent="-457200">
              <a:buFont typeface="+mj-lt"/>
              <a:buAutoNum type="arabicPeriod"/>
            </a:pPr>
            <a:r>
              <a:rPr lang="en-US" dirty="0" smtClean="0"/>
              <a:t>Why a sample is used more often than a population?</a:t>
            </a:r>
            <a:endParaRPr lang="en-US" dirty="0"/>
          </a:p>
          <a:p>
            <a:pPr marL="0" indent="0">
              <a:buNone/>
            </a:pPr>
            <a:r>
              <a:rPr lang="en-US" dirty="0" smtClean="0"/>
              <a:t>TRUE O FALSE</a:t>
            </a:r>
          </a:p>
          <a:p>
            <a:pPr marL="457200" indent="-457200">
              <a:buFont typeface="+mj-lt"/>
              <a:buAutoNum type="arabicPeriod"/>
            </a:pPr>
            <a:r>
              <a:rPr lang="en-US" dirty="0" smtClean="0"/>
              <a:t>Statistic is a measure that describes a population characteristic.</a:t>
            </a:r>
          </a:p>
          <a:p>
            <a:pPr marL="457200" indent="-457200">
              <a:buFont typeface="+mj-lt"/>
              <a:buAutoNum type="arabicPeriod"/>
            </a:pPr>
            <a:r>
              <a:rPr lang="en-US" dirty="0" smtClean="0"/>
              <a:t>A sample is a subset of a population</a:t>
            </a:r>
          </a:p>
          <a:p>
            <a:pPr marL="457200" indent="-457200">
              <a:buFont typeface="+mj-lt"/>
              <a:buAutoNum type="arabicPeriod"/>
            </a:pPr>
            <a:r>
              <a:rPr lang="en-US" dirty="0" smtClean="0"/>
              <a:t>Inferential statistics involves  using a population to draw a conclusion about a corresponding sample.</a:t>
            </a:r>
          </a:p>
          <a:p>
            <a:pPr marL="457200" indent="-457200">
              <a:buFont typeface="+mj-lt"/>
              <a:buAutoNum type="arabicPeriod"/>
            </a:pPr>
            <a:r>
              <a:rPr lang="en-US" dirty="0" smtClean="0"/>
              <a:t>A population  is the collection of some outcomes, responses, measurements or counts that are of interest.</a:t>
            </a:r>
          </a:p>
          <a:p>
            <a:pPr marL="0" indent="0">
              <a:buNone/>
            </a:pPr>
            <a:r>
              <a:rPr lang="en-US" dirty="0"/>
              <a:t>CLASSIFY THE DATA  </a:t>
            </a:r>
            <a:r>
              <a:rPr lang="en-US" dirty="0" smtClean="0"/>
              <a:t>SET</a:t>
            </a:r>
            <a:endParaRPr lang="en-US" dirty="0"/>
          </a:p>
          <a:p>
            <a:pPr marL="457200" indent="-457200">
              <a:buFont typeface="+mj-lt"/>
              <a:buAutoNum type="arabicPeriod"/>
            </a:pPr>
            <a:r>
              <a:rPr lang="en-US" dirty="0" smtClean="0"/>
              <a:t>The age of each state  governor</a:t>
            </a:r>
          </a:p>
          <a:p>
            <a:pPr marL="457200" indent="-457200">
              <a:buFont typeface="+mj-lt"/>
              <a:buAutoNum type="arabicPeriod"/>
            </a:pPr>
            <a:r>
              <a:rPr lang="en-US" dirty="0" smtClean="0"/>
              <a:t>The speed of every fifth car passing a police speed trap.</a:t>
            </a:r>
          </a:p>
          <a:p>
            <a:pPr marL="457200" indent="-457200">
              <a:buFont typeface="+mj-lt"/>
              <a:buAutoNum type="arabicPeriod"/>
            </a:pPr>
            <a:r>
              <a:rPr lang="en-US" dirty="0" smtClean="0"/>
              <a:t>A survey of 500 students from a university with 2000 students.</a:t>
            </a:r>
          </a:p>
          <a:p>
            <a:pPr marL="457200" indent="-457200">
              <a:buFont typeface="+mj-lt"/>
              <a:buAutoNum type="arabicPeriod"/>
            </a:pPr>
            <a:r>
              <a:rPr lang="en-US" dirty="0" smtClean="0"/>
              <a:t>The annual salary for each employee at a company.</a:t>
            </a:r>
          </a:p>
          <a:p>
            <a:pPr marL="457200" indent="-457200">
              <a:buFont typeface="+mj-lt"/>
              <a:buAutoNum type="arabicPeriod"/>
            </a:pPr>
            <a:endParaRPr lang="en-US" dirty="0" smtClean="0"/>
          </a:p>
          <a:p>
            <a:pPr marL="457200" indent="-457200">
              <a:buFont typeface="+mj-lt"/>
              <a:buAutoNum type="arabicPeriod"/>
            </a:pPr>
            <a:endParaRPr lang="en-US" dirty="0" smtClean="0"/>
          </a:p>
          <a:p>
            <a:pPr marL="457200" indent="-457200">
              <a:buFont typeface="+mj-lt"/>
              <a:buAutoNum type="arabicPeriod"/>
            </a:pPr>
            <a:endParaRPr lang="en-US" dirty="0" smtClean="0"/>
          </a:p>
        </p:txBody>
      </p:sp>
      <p:sp>
        <p:nvSpPr>
          <p:cNvPr id="4" name="Content Placeholder 2"/>
          <p:cNvSpPr txBox="1">
            <a:spLocks/>
          </p:cNvSpPr>
          <p:nvPr/>
        </p:nvSpPr>
        <p:spPr>
          <a:xfrm>
            <a:off x="9434286" y="1159436"/>
            <a:ext cx="2365827" cy="5262282"/>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spcAft>
                <a:spcPts val="60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ct val="20000"/>
              </a:spcBef>
              <a:spcAft>
                <a:spcPts val="60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ct val="20000"/>
              </a:spcBef>
              <a:spcAft>
                <a:spcPts val="60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ct val="20000"/>
              </a:spcBef>
              <a:spcAft>
                <a:spcPts val="60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6pPr>
            <a:lvl7pPr marL="29718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7pPr>
            <a:lvl8pPr marL="34290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8pPr>
            <a:lvl9pPr marL="3886200" indent="-228600" algn="l" defTabSz="457200" rtl="0" eaLnBrk="1" latinLnBrk="0" hangingPunct="1">
              <a:spcBef>
                <a:spcPct val="20000"/>
              </a:spcBef>
              <a:spcAft>
                <a:spcPts val="600"/>
              </a:spcAft>
              <a:buClr>
                <a:schemeClr val="accent1"/>
              </a:buClr>
              <a:buSzPct val="80000"/>
              <a:buFont typeface="Wingdings 3" charset="2"/>
              <a:buChar char=""/>
              <a:defRPr sz="1200" b="0" i="0" kern="1200">
                <a:solidFill>
                  <a:schemeClr val="tx1"/>
                </a:solidFill>
                <a:latin typeface="+mj-lt"/>
                <a:ea typeface="+mj-ea"/>
                <a:cs typeface="+mj-cs"/>
              </a:defRPr>
            </a:lvl9pPr>
          </a:lstStyle>
          <a:p>
            <a:pPr marL="457200" indent="-457200">
              <a:buFont typeface="+mj-lt"/>
              <a:buAutoNum type="arabicPeriod"/>
            </a:pPr>
            <a:r>
              <a:rPr lang="en-US" dirty="0" smtClean="0"/>
              <a:t>Subset</a:t>
            </a:r>
          </a:p>
          <a:p>
            <a:pPr marL="457200" indent="-457200">
              <a:buFont typeface="+mj-lt"/>
              <a:buAutoNum type="arabicPeriod"/>
            </a:pPr>
            <a:r>
              <a:rPr lang="en-US" dirty="0" smtClean="0"/>
              <a:t>It’s Practical</a:t>
            </a:r>
          </a:p>
          <a:p>
            <a:pPr marL="457200" indent="-457200">
              <a:buFont typeface="+mj-lt"/>
              <a:buAutoNum type="arabicPeriod"/>
            </a:pPr>
            <a:r>
              <a:rPr lang="en-US" dirty="0" smtClean="0"/>
              <a:t>False</a:t>
            </a:r>
          </a:p>
          <a:p>
            <a:pPr marL="457200" indent="-457200">
              <a:buFont typeface="+mj-lt"/>
              <a:buAutoNum type="arabicPeriod"/>
            </a:pPr>
            <a:r>
              <a:rPr lang="en-US" dirty="0" smtClean="0"/>
              <a:t>True</a:t>
            </a:r>
          </a:p>
          <a:p>
            <a:pPr marL="457200" indent="-457200">
              <a:buFont typeface="+mj-lt"/>
              <a:buAutoNum type="arabicPeriod"/>
            </a:pPr>
            <a:r>
              <a:rPr lang="en-US" dirty="0" smtClean="0"/>
              <a:t>True</a:t>
            </a:r>
          </a:p>
          <a:p>
            <a:pPr marL="457200" indent="-457200">
              <a:buFont typeface="+mj-lt"/>
              <a:buAutoNum type="arabicPeriod"/>
            </a:pPr>
            <a:r>
              <a:rPr lang="en-US" dirty="0" smtClean="0"/>
              <a:t>False</a:t>
            </a:r>
          </a:p>
          <a:p>
            <a:pPr marL="457200" indent="-457200">
              <a:buFont typeface="+mj-lt"/>
              <a:buAutoNum type="arabicPeriod"/>
            </a:pPr>
            <a:r>
              <a:rPr lang="en-US" dirty="0" smtClean="0"/>
              <a:t>Population</a:t>
            </a:r>
          </a:p>
          <a:p>
            <a:pPr marL="457200" indent="-457200">
              <a:buFont typeface="+mj-lt"/>
              <a:buAutoNum type="arabicPeriod"/>
            </a:pPr>
            <a:r>
              <a:rPr lang="en-US" dirty="0" smtClean="0"/>
              <a:t>Sample</a:t>
            </a:r>
          </a:p>
          <a:p>
            <a:pPr marL="457200" indent="-457200">
              <a:buFont typeface="+mj-lt"/>
              <a:buAutoNum type="arabicPeriod"/>
            </a:pPr>
            <a:r>
              <a:rPr lang="en-US" dirty="0" smtClean="0"/>
              <a:t>Sample</a:t>
            </a:r>
          </a:p>
          <a:p>
            <a:pPr marL="457200" indent="-457200">
              <a:buFont typeface="+mj-lt"/>
              <a:buAutoNum type="arabicPeriod"/>
            </a:pPr>
            <a:r>
              <a:rPr lang="en-US" dirty="0" smtClean="0"/>
              <a:t>Population</a:t>
            </a:r>
          </a:p>
        </p:txBody>
      </p:sp>
    </p:spTree>
    <p:extLst>
      <p:ext uri="{BB962C8B-B14F-4D97-AF65-F5344CB8AC3E}">
        <p14:creationId xmlns:p14="http://schemas.microsoft.com/office/powerpoint/2010/main" val="168615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
                                            <p:txEl>
                                              <p:pRg st="0" end="0"/>
                                            </p:txEl>
                                          </p:spTgt>
                                        </p:tgtEl>
                                        <p:attrNameLst>
                                          <p:attrName>style.visibility</p:attrName>
                                        </p:attrNameLst>
                                      </p:cBhvr>
                                      <p:to>
                                        <p:strVal val="visible"/>
                                      </p:to>
                                    </p:set>
                                    <p:anim calcmode="lin" valueType="num">
                                      <p:cBhvr additive="base">
                                        <p:cTn id="7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
                                            <p:txEl>
                                              <p:pRg st="1" end="1"/>
                                            </p:txEl>
                                          </p:spTgt>
                                        </p:tgtEl>
                                        <p:attrNameLst>
                                          <p:attrName>style.visibility</p:attrName>
                                        </p:attrNameLst>
                                      </p:cBhvr>
                                      <p:to>
                                        <p:strVal val="visible"/>
                                      </p:to>
                                    </p:set>
                                    <p:anim calcmode="lin" valueType="num">
                                      <p:cBhvr additive="base">
                                        <p:cTn id="85"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
                                            <p:txEl>
                                              <p:pRg st="2" end="2"/>
                                            </p:txEl>
                                          </p:spTgt>
                                        </p:tgtEl>
                                        <p:attrNameLst>
                                          <p:attrName>style.visibility</p:attrName>
                                        </p:attrNameLst>
                                      </p:cBhvr>
                                      <p:to>
                                        <p:strVal val="visible"/>
                                      </p:to>
                                    </p:set>
                                    <p:anim calcmode="lin" valueType="num">
                                      <p:cBhvr additive="base">
                                        <p:cTn id="9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
                                            <p:txEl>
                                              <p:pRg st="3" end="3"/>
                                            </p:txEl>
                                          </p:spTgt>
                                        </p:tgtEl>
                                        <p:attrNameLst>
                                          <p:attrName>style.visibility</p:attrName>
                                        </p:attrNameLst>
                                      </p:cBhvr>
                                      <p:to>
                                        <p:strVal val="visible"/>
                                      </p:to>
                                    </p:set>
                                    <p:anim calcmode="lin" valueType="num">
                                      <p:cBhvr additive="base">
                                        <p:cTn id="9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
                                            <p:txEl>
                                              <p:pRg st="4" end="4"/>
                                            </p:txEl>
                                          </p:spTgt>
                                        </p:tgtEl>
                                        <p:attrNameLst>
                                          <p:attrName>style.visibility</p:attrName>
                                        </p:attrNameLst>
                                      </p:cBhvr>
                                      <p:to>
                                        <p:strVal val="visible"/>
                                      </p:to>
                                    </p:set>
                                    <p:anim calcmode="lin" valueType="num">
                                      <p:cBhvr additive="base">
                                        <p:cTn id="10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
                                            <p:txEl>
                                              <p:pRg st="5" end="5"/>
                                            </p:txEl>
                                          </p:spTgt>
                                        </p:tgtEl>
                                        <p:attrNameLst>
                                          <p:attrName>style.visibility</p:attrName>
                                        </p:attrNameLst>
                                      </p:cBhvr>
                                      <p:to>
                                        <p:strVal val="visible"/>
                                      </p:to>
                                    </p:set>
                                    <p:anim calcmode="lin" valueType="num">
                                      <p:cBhvr additive="base">
                                        <p:cTn id="109"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4">
                                            <p:txEl>
                                              <p:pRg st="6" end="6"/>
                                            </p:txEl>
                                          </p:spTgt>
                                        </p:tgtEl>
                                        <p:attrNameLst>
                                          <p:attrName>style.visibility</p:attrName>
                                        </p:attrNameLst>
                                      </p:cBhvr>
                                      <p:to>
                                        <p:strVal val="visible"/>
                                      </p:to>
                                    </p:set>
                                    <p:anim calcmode="lin" valueType="num">
                                      <p:cBhvr additive="base">
                                        <p:cTn id="115"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16"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
                                            <p:txEl>
                                              <p:pRg st="7" end="7"/>
                                            </p:txEl>
                                          </p:spTgt>
                                        </p:tgtEl>
                                        <p:attrNameLst>
                                          <p:attrName>style.visibility</p:attrName>
                                        </p:attrNameLst>
                                      </p:cBhvr>
                                      <p:to>
                                        <p:strVal val="visible"/>
                                      </p:to>
                                    </p:set>
                                    <p:anim calcmode="lin" valueType="num">
                                      <p:cBhvr additive="base">
                                        <p:cTn id="12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12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4">
                                            <p:txEl>
                                              <p:pRg st="8" end="8"/>
                                            </p:txEl>
                                          </p:spTgt>
                                        </p:tgtEl>
                                        <p:attrNameLst>
                                          <p:attrName>style.visibility</p:attrName>
                                        </p:attrNameLst>
                                      </p:cBhvr>
                                      <p:to>
                                        <p:strVal val="visible"/>
                                      </p:to>
                                    </p:set>
                                    <p:anim calcmode="lin" valueType="num">
                                      <p:cBhvr additive="base">
                                        <p:cTn id="127"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
                                            <p:txEl>
                                              <p:pRg st="9" end="9"/>
                                            </p:txEl>
                                          </p:spTgt>
                                        </p:tgtEl>
                                        <p:attrNameLst>
                                          <p:attrName>style.visibility</p:attrName>
                                        </p:attrNameLst>
                                      </p:cBhvr>
                                      <p:to>
                                        <p:strVal val="visible"/>
                                      </p:to>
                                    </p:set>
                                    <p:anim calcmode="lin" valueType="num">
                                      <p:cBhvr additive="base">
                                        <p:cTn id="133"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80144" y="267369"/>
            <a:ext cx="3209197" cy="881812"/>
          </a:xfrm>
        </p:spPr>
        <p:txBody>
          <a:bodyPr/>
          <a:lstStyle/>
          <a:p>
            <a:r>
              <a:rPr lang="en-PH" dirty="0" smtClean="0"/>
              <a:t>Data Types</a:t>
            </a:r>
            <a:endParaRPr lang="en-PH" dirty="0"/>
          </a:p>
        </p:txBody>
      </p:sp>
      <p:pic>
        <p:nvPicPr>
          <p:cNvPr id="6" name="Picture 5"/>
          <p:cNvPicPr>
            <a:picLocks noChangeAspect="1"/>
          </p:cNvPicPr>
          <p:nvPr/>
        </p:nvPicPr>
        <p:blipFill>
          <a:blip r:embed="rId2"/>
          <a:stretch>
            <a:fillRect/>
          </a:stretch>
        </p:blipFill>
        <p:spPr>
          <a:xfrm>
            <a:off x="1718883" y="1149181"/>
            <a:ext cx="8380502" cy="3482977"/>
          </a:xfrm>
          <a:prstGeom prst="rect">
            <a:avLst/>
          </a:prstGeom>
        </p:spPr>
      </p:pic>
      <p:sp>
        <p:nvSpPr>
          <p:cNvPr id="7" name="Rectangle 6"/>
          <p:cNvSpPr/>
          <p:nvPr/>
        </p:nvSpPr>
        <p:spPr>
          <a:xfrm>
            <a:off x="1741458" y="1828800"/>
            <a:ext cx="4124133" cy="2641601"/>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917197" y="1828800"/>
            <a:ext cx="4124132" cy="26270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1726946" y="1652303"/>
            <a:ext cx="8380502" cy="4571639"/>
          </a:xfrm>
          <a:prstGeom prst="rect">
            <a:avLst/>
          </a:prstGeom>
        </p:spPr>
      </p:pic>
      <p:sp>
        <p:nvSpPr>
          <p:cNvPr id="15" name="Rectangle 14"/>
          <p:cNvSpPr/>
          <p:nvPr/>
        </p:nvSpPr>
        <p:spPr>
          <a:xfrm>
            <a:off x="1733395" y="3304100"/>
            <a:ext cx="4124133" cy="2641601"/>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909134" y="3304100"/>
            <a:ext cx="4124132" cy="26270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stretch>
            <a:fillRect/>
          </a:stretch>
        </p:blipFill>
        <p:spPr>
          <a:xfrm>
            <a:off x="1718882" y="1679448"/>
            <a:ext cx="8380503" cy="4544494"/>
          </a:xfrm>
          <a:prstGeom prst="rect">
            <a:avLst/>
          </a:prstGeom>
        </p:spPr>
      </p:pic>
      <p:sp>
        <p:nvSpPr>
          <p:cNvPr id="17" name="Rectangle 16"/>
          <p:cNvSpPr/>
          <p:nvPr/>
        </p:nvSpPr>
        <p:spPr>
          <a:xfrm>
            <a:off x="1755972" y="3538799"/>
            <a:ext cx="4124133" cy="2641601"/>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5931711" y="3538799"/>
            <a:ext cx="4124132" cy="26270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5"/>
          <a:stretch>
            <a:fillRect/>
          </a:stretch>
        </p:blipFill>
        <p:spPr>
          <a:xfrm>
            <a:off x="1718882" y="1659560"/>
            <a:ext cx="8380502" cy="4645084"/>
          </a:xfrm>
          <a:prstGeom prst="rect">
            <a:avLst/>
          </a:prstGeom>
        </p:spPr>
      </p:pic>
      <p:sp>
        <p:nvSpPr>
          <p:cNvPr id="21" name="Rectangle 20"/>
          <p:cNvSpPr/>
          <p:nvPr/>
        </p:nvSpPr>
        <p:spPr>
          <a:xfrm>
            <a:off x="1734204" y="3575087"/>
            <a:ext cx="4124133" cy="2641601"/>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5909943" y="3575087"/>
            <a:ext cx="4124132" cy="2627088"/>
          </a:xfrm>
          <a:prstGeom prst="rect">
            <a:avLst/>
          </a:prstGeom>
          <a:solidFill>
            <a:schemeClr val="tx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2387935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500"/>
                                        <p:tgtEl>
                                          <p:spTgt spid="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grpId="1" nodeType="clickEffect">
                                  <p:stCondLst>
                                    <p:cond delay="0"/>
                                  </p:stCondLst>
                                  <p:childTnLst>
                                    <p:set>
                                      <p:cBhvr>
                                        <p:cTn id="21" dur="1" fill="hold">
                                          <p:stCondLst>
                                            <p:cond delay="0"/>
                                          </p:stCondLst>
                                        </p:cTn>
                                        <p:tgtEl>
                                          <p:spTgt spid="8"/>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heel(1)">
                                      <p:cBhvr>
                                        <p:cTn id="26" dur="2000"/>
                                        <p:tgtEl>
                                          <p:spTgt spid="2"/>
                                        </p:tgtEl>
                                      </p:cBhvr>
                                    </p:animEffect>
                                  </p:childTnLst>
                                </p:cTn>
                              </p:par>
                              <p:par>
                                <p:cTn id="27" presetID="21" presetClass="entr" presetSubtype="1"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heel(1)">
                                      <p:cBhvr>
                                        <p:cTn id="29" dur="500"/>
                                        <p:tgtEl>
                                          <p:spTgt spid="15"/>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heel(1)">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1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heel(1)">
                                      <p:cBhvr>
                                        <p:cTn id="45" dur="2000"/>
                                        <p:tgtEl>
                                          <p:spTgt spid="3"/>
                                        </p:tgtEl>
                                      </p:cBhvr>
                                    </p:animEffect>
                                  </p:childTnLst>
                                </p:cTn>
                              </p:par>
                              <p:par>
                                <p:cTn id="46" presetID="21" presetClass="entr" presetSubtype="1"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heel(1)">
                                      <p:cBhvr>
                                        <p:cTn id="48" dur="500"/>
                                        <p:tgtEl>
                                          <p:spTgt spid="17"/>
                                        </p:tgtEl>
                                      </p:cBhvr>
                                    </p:animEffect>
                                  </p:childTnLst>
                                </p:cTn>
                              </p:par>
                              <p:par>
                                <p:cTn id="49" presetID="21" presetClass="entr" presetSubtype="1"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heel(1)">
                                      <p:cBhvr>
                                        <p:cTn id="51" dur="500"/>
                                        <p:tgtEl>
                                          <p:spTgt spid="1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grpId="1" nodeType="clickEffect">
                                  <p:stCondLst>
                                    <p:cond delay="0"/>
                                  </p:stCondLst>
                                  <p:childTnLst>
                                    <p:set>
                                      <p:cBhvr>
                                        <p:cTn id="55" dur="1" fill="hold">
                                          <p:stCondLst>
                                            <p:cond delay="0"/>
                                          </p:stCondLst>
                                        </p:cTn>
                                        <p:tgtEl>
                                          <p:spTgt spid="17"/>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grpId="1" nodeType="clickEffect">
                                  <p:stCondLst>
                                    <p:cond delay="0"/>
                                  </p:stCondLst>
                                  <p:childTnLst>
                                    <p:set>
                                      <p:cBhvr>
                                        <p:cTn id="59" dur="1" fill="hold">
                                          <p:stCondLst>
                                            <p:cond delay="0"/>
                                          </p:stCondLst>
                                        </p:cTn>
                                        <p:tgtEl>
                                          <p:spTgt spid="18"/>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nodeType="click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wheel(1)">
                                      <p:cBhvr>
                                        <p:cTn id="64" dur="2000"/>
                                        <p:tgtEl>
                                          <p:spTgt spid="5"/>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heel(1)">
                                      <p:cBhvr>
                                        <p:cTn id="67" dur="500"/>
                                        <p:tgtEl>
                                          <p:spTgt spid="21"/>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heel(1)">
                                      <p:cBhvr>
                                        <p:cTn id="70" dur="500"/>
                                        <p:tgtEl>
                                          <p:spTgt spid="22"/>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grpId="1" nodeType="clickEffect">
                                  <p:stCondLst>
                                    <p:cond delay="0"/>
                                  </p:stCondLst>
                                  <p:childTnLst>
                                    <p:set>
                                      <p:cBhvr>
                                        <p:cTn id="74" dur="1" fill="hold">
                                          <p:stCondLst>
                                            <p:cond delay="0"/>
                                          </p:stCondLst>
                                        </p:cTn>
                                        <p:tgtEl>
                                          <p:spTgt spid="21"/>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1" nodeType="clickEffect">
                                  <p:stCondLst>
                                    <p:cond delay="0"/>
                                  </p:stCondLst>
                                  <p:childTnLst>
                                    <p:set>
                                      <p:cBhvr>
                                        <p:cTn id="78"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15" grpId="0" animBg="1"/>
      <p:bldP spid="15" grpId="1" animBg="1"/>
      <p:bldP spid="16" grpId="0" animBg="1"/>
      <p:bldP spid="16" grpId="1" animBg="1"/>
      <p:bldP spid="17" grpId="0" animBg="1"/>
      <p:bldP spid="17" grpId="1" animBg="1"/>
      <p:bldP spid="18" grpId="0" animBg="1"/>
      <p:bldP spid="18" grpId="1" animBg="1"/>
      <p:bldP spid="21" grpId="0" animBg="1"/>
      <p:bldP spid="21" grpId="1" animBg="1"/>
      <p:bldP spid="22" grpId="0" animBg="1"/>
      <p:bldP spid="2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8"/>
            <a:ext cx="9404723" cy="994222"/>
          </a:xfrm>
        </p:spPr>
        <p:txBody>
          <a:bodyPr/>
          <a:lstStyle/>
          <a:p>
            <a:r>
              <a:rPr lang="en-PH" dirty="0" smtClean="0"/>
              <a:t>Level of Measurements</a:t>
            </a:r>
            <a:endParaRPr lang="en-PH" dirty="0"/>
          </a:p>
        </p:txBody>
      </p:sp>
      <p:sp>
        <p:nvSpPr>
          <p:cNvPr id="5" name="Title 1"/>
          <p:cNvSpPr txBox="1">
            <a:spLocks/>
          </p:cNvSpPr>
          <p:nvPr/>
        </p:nvSpPr>
        <p:spPr>
          <a:xfrm>
            <a:off x="646111" y="1568700"/>
            <a:ext cx="2455436" cy="81261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Nominal</a:t>
            </a:r>
            <a:endParaRPr lang="en-PH" dirty="0"/>
          </a:p>
        </p:txBody>
      </p:sp>
      <p:sp>
        <p:nvSpPr>
          <p:cNvPr id="6" name="Title 1"/>
          <p:cNvSpPr txBox="1">
            <a:spLocks/>
          </p:cNvSpPr>
          <p:nvPr/>
        </p:nvSpPr>
        <p:spPr>
          <a:xfrm>
            <a:off x="646111" y="2340509"/>
            <a:ext cx="2455436" cy="81261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Ordinal</a:t>
            </a:r>
            <a:endParaRPr lang="en-PH" dirty="0"/>
          </a:p>
        </p:txBody>
      </p:sp>
      <p:sp>
        <p:nvSpPr>
          <p:cNvPr id="7" name="Title 1"/>
          <p:cNvSpPr txBox="1">
            <a:spLocks/>
          </p:cNvSpPr>
          <p:nvPr/>
        </p:nvSpPr>
        <p:spPr>
          <a:xfrm>
            <a:off x="646111" y="3134091"/>
            <a:ext cx="2455436" cy="81261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Interval</a:t>
            </a:r>
            <a:endParaRPr lang="en-PH" dirty="0"/>
          </a:p>
        </p:txBody>
      </p:sp>
      <p:sp>
        <p:nvSpPr>
          <p:cNvPr id="8" name="Title 1"/>
          <p:cNvSpPr txBox="1">
            <a:spLocks/>
          </p:cNvSpPr>
          <p:nvPr/>
        </p:nvSpPr>
        <p:spPr>
          <a:xfrm>
            <a:off x="646111" y="4293174"/>
            <a:ext cx="2084732" cy="812615"/>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dirty="0" smtClean="0"/>
              <a:t>Ratio</a:t>
            </a:r>
            <a:endParaRPr lang="en-PH" dirty="0"/>
          </a:p>
        </p:txBody>
      </p:sp>
      <p:sp>
        <p:nvSpPr>
          <p:cNvPr id="9" name="Title 1"/>
          <p:cNvSpPr txBox="1">
            <a:spLocks/>
          </p:cNvSpPr>
          <p:nvPr/>
        </p:nvSpPr>
        <p:spPr>
          <a:xfrm>
            <a:off x="3101546" y="1613209"/>
            <a:ext cx="8379253" cy="2267214"/>
          </a:xfrm>
          <a:prstGeom prst="rect">
            <a:avLst/>
          </a:prstGeom>
        </p:spPr>
        <p:txBody>
          <a:bodyPr vert="horz" lIns="91440" tIns="45720" rIns="91440" bIns="45720" rtlCol="0" anchor="t">
            <a:noAutofit/>
            <a:scene3d>
              <a:camera prst="perspectiveBelow"/>
              <a:lightRig rig="soft" dir="t">
                <a:rot lat="0" lon="0" rev="10800000"/>
              </a:lightRig>
            </a:scene3d>
            <a:sp3d>
              <a:bevelT w="27940" h="12700"/>
              <a:contourClr>
                <a:srgbClr val="DDDDDD"/>
              </a:contourClr>
            </a:sp3d>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PH" sz="2800" b="1" spc="150" dirty="0">
                <a:ln w="11430"/>
                <a:solidFill>
                  <a:srgbClr val="F8F8F8"/>
                </a:solidFill>
                <a:effectLst>
                  <a:outerShdw blurRad="60007" dist="310007" dir="7680000" sy="30000" kx="1300200" algn="ctr" rotWithShape="0">
                    <a:prstClr val="black">
                      <a:alpha val="32000"/>
                    </a:prstClr>
                  </a:outerShdw>
                </a:effectLst>
              </a:rPr>
              <a:t>Data at the nominal level of measurement are qualitative only. Data at this level are categorize using names, labels, or qualities. No mathematical computation can be made at this level.</a:t>
            </a:r>
          </a:p>
        </p:txBody>
      </p:sp>
      <p:pic>
        <p:nvPicPr>
          <p:cNvPr id="4" name="Nominal">
            <a:hlinkClick r:id="" action="ppaction://media"/>
          </p:cNvPr>
          <p:cNvPicPr>
            <a:picLocks noChangeAspect="1"/>
          </p:cNvPicPr>
          <p:nvPr>
            <a:audioFile r:link="rId1"/>
            <p:extLst>
              <p:ext uri="{DAA4B4D4-6D71-4841-9C94-3DE7FCFB9230}">
                <p14:media xmlns:p14="http://schemas.microsoft.com/office/powerpoint/2010/main" r:embed="rId2">
                  <p14:trim st="2842" end="451"/>
                </p14:media>
              </p:ext>
            </p:extLst>
          </p:nvPr>
        </p:nvPicPr>
        <p:blipFill>
          <a:blip r:embed="rId4"/>
          <a:stretch>
            <a:fillRect/>
          </a:stretch>
        </p:blipFill>
        <p:spPr>
          <a:xfrm>
            <a:off x="11359419" y="1720703"/>
            <a:ext cx="609600" cy="609600"/>
          </a:xfrm>
          <a:prstGeom prst="rect">
            <a:avLst/>
          </a:prstGeom>
        </p:spPr>
      </p:pic>
      <p:pic>
        <p:nvPicPr>
          <p:cNvPr id="4098" name="Picture 2" descr="http://peltiertech.com/images/2010-02/pie3DjpA.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7237" y="3540398"/>
            <a:ext cx="7220745" cy="28719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94093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xit" presetSubtype="32" fill="hold" grpId="1" nodeType="clickEffect">
                                      <p:stCondLst>
                                        <p:cond delay="0"/>
                                      </p:stCondLst>
                                      <p:childTnLst>
                                        <p:anim calcmode="lin" valueType="num">
                                          <p:cBhvr>
                                            <p:cTn id="31" dur="500"/>
                                            <p:tgtEl>
                                              <p:spTgt spid="6"/>
                                            </p:tgtEl>
                                            <p:attrNameLst>
                                              <p:attrName>ppt_w</p:attrName>
                                            </p:attrNameLst>
                                          </p:cBhvr>
                                          <p:tavLst>
                                            <p:tav tm="0">
                                              <p:val>
                                                <p:strVal val="ppt_w"/>
                                              </p:val>
                                            </p:tav>
                                            <p:tav tm="100000">
                                              <p:val>
                                                <p:fltVal val="0"/>
                                              </p:val>
                                            </p:tav>
                                          </p:tavLst>
                                        </p:anim>
                                        <p:anim calcmode="lin" valueType="num">
                                          <p:cBhvr>
                                            <p:cTn id="32" dur="500"/>
                                            <p:tgtEl>
                                              <p:spTgt spid="6"/>
                                            </p:tgtEl>
                                            <p:attrNameLst>
                                              <p:attrName>ppt_h</p:attrName>
                                            </p:attrNameLst>
                                          </p:cBhvr>
                                          <p:tavLst>
                                            <p:tav tm="0">
                                              <p:val>
                                                <p:strVal val="ppt_h"/>
                                              </p:val>
                                            </p:tav>
                                            <p:tav tm="100000">
                                              <p:val>
                                                <p:fltVal val="0"/>
                                              </p:val>
                                            </p:tav>
                                          </p:tavLst>
                                        </p:anim>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53" presetClass="exit" presetSubtype="32" fill="hold" grpId="1" nodeType="withEffect">
                                      <p:stCondLst>
                                        <p:cond delay="0"/>
                                      </p:stCondLst>
                                      <p:childTnLst>
                                        <p:anim calcmode="lin" valueType="num">
                                          <p:cBhvr>
                                            <p:cTn id="36" dur="500"/>
                                            <p:tgtEl>
                                              <p:spTgt spid="7"/>
                                            </p:tgtEl>
                                            <p:attrNameLst>
                                              <p:attrName>ppt_w</p:attrName>
                                            </p:attrNameLst>
                                          </p:cBhvr>
                                          <p:tavLst>
                                            <p:tav tm="0">
                                              <p:val>
                                                <p:strVal val="ppt_w"/>
                                              </p:val>
                                            </p:tav>
                                            <p:tav tm="100000">
                                              <p:val>
                                                <p:fltVal val="0"/>
                                              </p:val>
                                            </p:tav>
                                          </p:tavLst>
                                        </p:anim>
                                        <p:anim calcmode="lin" valueType="num">
                                          <p:cBhvr>
                                            <p:cTn id="37" dur="500"/>
                                            <p:tgtEl>
                                              <p:spTgt spid="7"/>
                                            </p:tgtEl>
                                            <p:attrNameLst>
                                              <p:attrName>ppt_h</p:attrName>
                                            </p:attrNameLst>
                                          </p:cBhvr>
                                          <p:tavLst>
                                            <p:tav tm="0">
                                              <p:val>
                                                <p:strVal val="ppt_h"/>
                                              </p:val>
                                            </p:tav>
                                            <p:tav tm="100000">
                                              <p:val>
                                                <p:fltVal val="0"/>
                                              </p:val>
                                            </p:tav>
                                          </p:tavLst>
                                        </p:anim>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53" presetClass="exit" presetSubtype="32" fill="hold" grpId="1" nodeType="withEffect">
                                      <p:stCondLst>
                                        <p:cond delay="0"/>
                                      </p:stCondLst>
                                      <p:childTnLst>
                                        <p:anim calcmode="lin" valueType="num">
                                          <p:cBhvr>
                                            <p:cTn id="41" dur="500"/>
                                            <p:tgtEl>
                                              <p:spTgt spid="8"/>
                                            </p:tgtEl>
                                            <p:attrNameLst>
                                              <p:attrName>ppt_w</p:attrName>
                                            </p:attrNameLst>
                                          </p:cBhvr>
                                          <p:tavLst>
                                            <p:tav tm="0">
                                              <p:val>
                                                <p:strVal val="ppt_w"/>
                                              </p:val>
                                            </p:tav>
                                            <p:tav tm="100000">
                                              <p:val>
                                                <p:fltVal val="0"/>
                                              </p:val>
                                            </p:tav>
                                          </p:tavLst>
                                        </p:anim>
                                        <p:anim calcmode="lin" valueType="num">
                                          <p:cBhvr>
                                            <p:cTn id="42" dur="500"/>
                                            <p:tgtEl>
                                              <p:spTgt spid="8"/>
                                            </p:tgtEl>
                                            <p:attrNameLst>
                                              <p:attrName>ppt_h</p:attrName>
                                            </p:attrNameLst>
                                          </p:cBhvr>
                                          <p:tavLst>
                                            <p:tav tm="0">
                                              <p:val>
                                                <p:strVal val="ppt_h"/>
                                              </p:val>
                                            </p:tav>
                                            <p:tav tm="100000">
                                              <p:val>
                                                <p:fltVal val="0"/>
                                              </p:val>
                                            </p:tav>
                                          </p:tavLst>
                                        </p:anim>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278" fill="hold" grpId="0" nodeType="clickEffect" p14:presetBounceEnd="51389">
                                      <p:stCondLst>
                                        <p:cond delay="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14:bounceEnd="51389">
                                          <p:cBhvr additive="base">
                                            <p:cTn id="49" dur="720" fill="hold"/>
                                            <p:tgtEl>
                                              <p:spTgt spid="9"/>
                                            </p:tgtEl>
                                            <p:attrNameLst>
                                              <p:attrName>ppt_x</p:attrName>
                                            </p:attrNameLst>
                                          </p:cBhvr>
                                          <p:tavLst>
                                            <p:tav tm="0">
                                              <p:val>
                                                <p:strVal val="1+#ppt_w/2"/>
                                              </p:val>
                                            </p:tav>
                                            <p:tav tm="100000">
                                              <p:val>
                                                <p:strVal val="#ppt_x"/>
                                              </p:val>
                                            </p:tav>
                                          </p:tavLst>
                                        </p:anim>
                                        <p:anim calcmode="lin" valueType="num" p14:bounceEnd="51389">
                                          <p:cBhvr additive="base">
                                            <p:cTn id="50" dur="720" fill="hold"/>
                                            <p:tgtEl>
                                              <p:spTgt spid="9"/>
                                            </p:tgtEl>
                                            <p:attrNameLst>
                                              <p:attrName>ppt_y</p:attrName>
                                            </p:attrNameLst>
                                          </p:cBhvr>
                                          <p:tavLst>
                                            <p:tav tm="0">
                                              <p:val>
                                                <p:strVal val="#ppt_y"/>
                                              </p:val>
                                            </p:tav>
                                            <p:tav tm="100000">
                                              <p:val>
                                                <p:strVal val="#ppt_y"/>
                                              </p:val>
                                            </p:tav>
                                          </p:tavLst>
                                        </p:anim>
                                      </p:childTnLst>
                                    </p:cTn>
                                  </p:par>
                                  <p:par>
                                    <p:cTn id="51" presetID="1" presetClass="mediacall" presetSubtype="0" fill="hold" nodeType="withEffect">
                                      <p:stCondLst>
                                        <p:cond delay="0"/>
                                      </p:stCondLst>
                                      <p:childTnLst>
                                        <p:cmd type="call" cmd="playFrom(0.0)">
                                          <p:cBhvr>
                                            <p:cTn id="52" dur="12775" fill="hold"/>
                                            <p:tgtEl>
                                              <p:spTgt spid="4"/>
                                            </p:tgtEl>
                                          </p:cBhvr>
                                        </p:cmd>
                                      </p:childTnLst>
                                    </p:cTn>
                                  </p:par>
                                </p:childTnLst>
                              </p:cTn>
                            </p:par>
                            <p:par>
                              <p:cTn id="53" fill="hold">
                                <p:stCondLst>
                                  <p:cond delay="12775"/>
                                </p:stCondLst>
                                <p:childTnLst>
                                  <p:par>
                                    <p:cTn id="54" presetID="10" presetClass="entr" presetSubtype="0" fill="hold" nodeType="afterEffect">
                                      <p:stCondLst>
                                        <p:cond delay="0"/>
                                      </p:stCondLst>
                                      <p:childTnLst>
                                        <p:set>
                                          <p:cBhvr>
                                            <p:cTn id="55" dur="1" fill="hold">
                                              <p:stCondLst>
                                                <p:cond delay="0"/>
                                              </p:stCondLst>
                                            </p:cTn>
                                            <p:tgtEl>
                                              <p:spTgt spid="4098"/>
                                            </p:tgtEl>
                                            <p:attrNameLst>
                                              <p:attrName>style.visibility</p:attrName>
                                            </p:attrNameLst>
                                          </p:cBhvr>
                                          <p:to>
                                            <p:strVal val="visible"/>
                                          </p:to>
                                        </p:set>
                                        <p:animEffect transition="in" filter="fade">
                                          <p:cBhvr>
                                            <p:cTn id="56"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57" fill="hold" display="0">
                      <p:stCondLst>
                        <p:cond delay="indefinite"/>
                      </p:stCondLst>
                      <p:endCondLst>
                        <p:cond evt="onStopAudio" delay="0">
                          <p:tgtEl>
                            <p:sldTgt/>
                          </p:tgtEl>
                        </p:cond>
                      </p:endCondLst>
                    </p:cTn>
                    <p:tgtEl>
                      <p:spTgt spid="4"/>
                    </p:tgtEl>
                  </p:cMediaNode>
                </p:audio>
              </p:childTnLst>
            </p:cTn>
          </p:par>
        </p:tnLst>
        <p:bldLst>
          <p:bldP spid="5" grpId="0"/>
          <p:bldP spid="6" grpId="0"/>
          <p:bldP spid="6" grpId="1"/>
          <p:bldP spid="7" grpId="0"/>
          <p:bldP spid="7" grpId="1"/>
          <p:bldP spid="8" grpId="0"/>
          <p:bldP spid="8" grpId="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53" presetClass="exit" presetSubtype="32" fill="hold" grpId="1" nodeType="clickEffect">
                                      <p:stCondLst>
                                        <p:cond delay="0"/>
                                      </p:stCondLst>
                                      <p:childTnLst>
                                        <p:anim calcmode="lin" valueType="num">
                                          <p:cBhvr>
                                            <p:cTn id="31" dur="500"/>
                                            <p:tgtEl>
                                              <p:spTgt spid="6"/>
                                            </p:tgtEl>
                                            <p:attrNameLst>
                                              <p:attrName>ppt_w</p:attrName>
                                            </p:attrNameLst>
                                          </p:cBhvr>
                                          <p:tavLst>
                                            <p:tav tm="0">
                                              <p:val>
                                                <p:strVal val="ppt_w"/>
                                              </p:val>
                                            </p:tav>
                                            <p:tav tm="100000">
                                              <p:val>
                                                <p:fltVal val="0"/>
                                              </p:val>
                                            </p:tav>
                                          </p:tavLst>
                                        </p:anim>
                                        <p:anim calcmode="lin" valueType="num">
                                          <p:cBhvr>
                                            <p:cTn id="32" dur="500"/>
                                            <p:tgtEl>
                                              <p:spTgt spid="6"/>
                                            </p:tgtEl>
                                            <p:attrNameLst>
                                              <p:attrName>ppt_h</p:attrName>
                                            </p:attrNameLst>
                                          </p:cBhvr>
                                          <p:tavLst>
                                            <p:tav tm="0">
                                              <p:val>
                                                <p:strVal val="ppt_h"/>
                                              </p:val>
                                            </p:tav>
                                            <p:tav tm="100000">
                                              <p:val>
                                                <p:fltVal val="0"/>
                                              </p:val>
                                            </p:tav>
                                          </p:tavLst>
                                        </p:anim>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53" presetClass="exit" presetSubtype="32" fill="hold" grpId="1" nodeType="withEffect">
                                      <p:stCondLst>
                                        <p:cond delay="0"/>
                                      </p:stCondLst>
                                      <p:childTnLst>
                                        <p:anim calcmode="lin" valueType="num">
                                          <p:cBhvr>
                                            <p:cTn id="36" dur="500"/>
                                            <p:tgtEl>
                                              <p:spTgt spid="7"/>
                                            </p:tgtEl>
                                            <p:attrNameLst>
                                              <p:attrName>ppt_w</p:attrName>
                                            </p:attrNameLst>
                                          </p:cBhvr>
                                          <p:tavLst>
                                            <p:tav tm="0">
                                              <p:val>
                                                <p:strVal val="ppt_w"/>
                                              </p:val>
                                            </p:tav>
                                            <p:tav tm="100000">
                                              <p:val>
                                                <p:fltVal val="0"/>
                                              </p:val>
                                            </p:tav>
                                          </p:tavLst>
                                        </p:anim>
                                        <p:anim calcmode="lin" valueType="num">
                                          <p:cBhvr>
                                            <p:cTn id="37" dur="500"/>
                                            <p:tgtEl>
                                              <p:spTgt spid="7"/>
                                            </p:tgtEl>
                                            <p:attrNameLst>
                                              <p:attrName>ppt_h</p:attrName>
                                            </p:attrNameLst>
                                          </p:cBhvr>
                                          <p:tavLst>
                                            <p:tav tm="0">
                                              <p:val>
                                                <p:strVal val="ppt_h"/>
                                              </p:val>
                                            </p:tav>
                                            <p:tav tm="100000">
                                              <p:val>
                                                <p:fltVal val="0"/>
                                              </p:val>
                                            </p:tav>
                                          </p:tavLst>
                                        </p:anim>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53" presetClass="exit" presetSubtype="32" fill="hold" grpId="1" nodeType="withEffect">
                                      <p:stCondLst>
                                        <p:cond delay="0"/>
                                      </p:stCondLst>
                                      <p:childTnLst>
                                        <p:anim calcmode="lin" valueType="num">
                                          <p:cBhvr>
                                            <p:cTn id="41" dur="500"/>
                                            <p:tgtEl>
                                              <p:spTgt spid="8"/>
                                            </p:tgtEl>
                                            <p:attrNameLst>
                                              <p:attrName>ppt_w</p:attrName>
                                            </p:attrNameLst>
                                          </p:cBhvr>
                                          <p:tavLst>
                                            <p:tav tm="0">
                                              <p:val>
                                                <p:strVal val="ppt_w"/>
                                              </p:val>
                                            </p:tav>
                                            <p:tav tm="100000">
                                              <p:val>
                                                <p:fltVal val="0"/>
                                              </p:val>
                                            </p:tav>
                                          </p:tavLst>
                                        </p:anim>
                                        <p:anim calcmode="lin" valueType="num">
                                          <p:cBhvr>
                                            <p:cTn id="42" dur="500"/>
                                            <p:tgtEl>
                                              <p:spTgt spid="8"/>
                                            </p:tgtEl>
                                            <p:attrNameLst>
                                              <p:attrName>ppt_h</p:attrName>
                                            </p:attrNameLst>
                                          </p:cBhvr>
                                          <p:tavLst>
                                            <p:tav tm="0">
                                              <p:val>
                                                <p:strVal val="ppt_h"/>
                                              </p:val>
                                            </p:tav>
                                            <p:tav tm="100000">
                                              <p:val>
                                                <p:fltVal val="0"/>
                                              </p:val>
                                            </p:tav>
                                          </p:tavLst>
                                        </p:anim>
                                        <p:animEffect transition="out" filter="fade">
                                          <p:cBhvr>
                                            <p:cTn id="43" dur="500"/>
                                            <p:tgtEl>
                                              <p:spTgt spid="8"/>
                                            </p:tgtEl>
                                          </p:cBhvr>
                                        </p:animEffect>
                                        <p:set>
                                          <p:cBhvr>
                                            <p:cTn id="44" dur="1" fill="hold">
                                              <p:stCondLst>
                                                <p:cond delay="499"/>
                                              </p:stCondLst>
                                            </p:cTn>
                                            <p:tgtEl>
                                              <p:spTgt spid="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2" accel="40278" fill="hold" grpId="0" nodeType="clickEffect">
                                      <p:stCondLst>
                                        <p:cond delay="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additive="base">
                                            <p:cTn id="49" dur="720" fill="hold"/>
                                            <p:tgtEl>
                                              <p:spTgt spid="9"/>
                                            </p:tgtEl>
                                            <p:attrNameLst>
                                              <p:attrName>ppt_x</p:attrName>
                                            </p:attrNameLst>
                                          </p:cBhvr>
                                          <p:tavLst>
                                            <p:tav tm="0">
                                              <p:val>
                                                <p:strVal val="1+#ppt_w/2"/>
                                              </p:val>
                                            </p:tav>
                                            <p:tav tm="100000">
                                              <p:val>
                                                <p:strVal val="#ppt_x"/>
                                              </p:val>
                                            </p:tav>
                                          </p:tavLst>
                                        </p:anim>
                                        <p:anim calcmode="lin" valueType="num">
                                          <p:cBhvr additive="base">
                                            <p:cTn id="50" dur="720" fill="hold"/>
                                            <p:tgtEl>
                                              <p:spTgt spid="9"/>
                                            </p:tgtEl>
                                            <p:attrNameLst>
                                              <p:attrName>ppt_y</p:attrName>
                                            </p:attrNameLst>
                                          </p:cBhvr>
                                          <p:tavLst>
                                            <p:tav tm="0">
                                              <p:val>
                                                <p:strVal val="#ppt_y"/>
                                              </p:val>
                                            </p:tav>
                                            <p:tav tm="100000">
                                              <p:val>
                                                <p:strVal val="#ppt_y"/>
                                              </p:val>
                                            </p:tav>
                                          </p:tavLst>
                                        </p:anim>
                                      </p:childTnLst>
                                    </p:cTn>
                                  </p:par>
                                  <p:par>
                                    <p:cTn id="51" presetID="1" presetClass="mediacall" presetSubtype="0" fill="hold" nodeType="withEffect">
                                      <p:stCondLst>
                                        <p:cond delay="0"/>
                                      </p:stCondLst>
                                      <p:childTnLst>
                                        <p:cmd type="call" cmd="playFrom(0.0)">
                                          <p:cBhvr>
                                            <p:cTn id="52" dur="12775" fill="hold"/>
                                            <p:tgtEl>
                                              <p:spTgt spid="4"/>
                                            </p:tgtEl>
                                          </p:cBhvr>
                                        </p:cmd>
                                      </p:childTnLst>
                                    </p:cTn>
                                  </p:par>
                                </p:childTnLst>
                              </p:cTn>
                            </p:par>
                            <p:par>
                              <p:cTn id="53" fill="hold">
                                <p:stCondLst>
                                  <p:cond delay="12775"/>
                                </p:stCondLst>
                                <p:childTnLst>
                                  <p:par>
                                    <p:cTn id="54" presetID="10" presetClass="entr" presetSubtype="0" fill="hold" nodeType="afterEffect">
                                      <p:stCondLst>
                                        <p:cond delay="0"/>
                                      </p:stCondLst>
                                      <p:childTnLst>
                                        <p:set>
                                          <p:cBhvr>
                                            <p:cTn id="55" dur="1" fill="hold">
                                              <p:stCondLst>
                                                <p:cond delay="0"/>
                                              </p:stCondLst>
                                            </p:cTn>
                                            <p:tgtEl>
                                              <p:spTgt spid="4098"/>
                                            </p:tgtEl>
                                            <p:attrNameLst>
                                              <p:attrName>style.visibility</p:attrName>
                                            </p:attrNameLst>
                                          </p:cBhvr>
                                          <p:to>
                                            <p:strVal val="visible"/>
                                          </p:to>
                                        </p:set>
                                        <p:animEffect transition="in" filter="fade">
                                          <p:cBhvr>
                                            <p:cTn id="56"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57" fill="hold" display="0">
                      <p:stCondLst>
                        <p:cond delay="indefinite"/>
                      </p:stCondLst>
                      <p:endCondLst>
                        <p:cond evt="onStopAudio" delay="0">
                          <p:tgtEl>
                            <p:sldTgt/>
                          </p:tgtEl>
                        </p:cond>
                      </p:endCondLst>
                    </p:cTn>
                    <p:tgtEl>
                      <p:spTgt spid="4"/>
                    </p:tgtEl>
                  </p:cMediaNode>
                </p:audio>
              </p:childTnLst>
            </p:cTn>
          </p:par>
        </p:tnLst>
        <p:bldLst>
          <p:bldP spid="5" grpId="0"/>
          <p:bldP spid="6" grpId="0"/>
          <p:bldP spid="6" grpId="1"/>
          <p:bldP spid="7" grpId="0"/>
          <p:bldP spid="7" grpId="1"/>
          <p:bldP spid="8" grpId="0"/>
          <p:bldP spid="8" grpId="1"/>
          <p:bldP spid="9" grpId="0"/>
        </p:bldLst>
      </p:timing>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Red">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5A2F9111-B2DB-470C-BA56-608F9B6588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4301</TotalTime>
  <Words>2423</Words>
  <Application>Microsoft Office PowerPoint</Application>
  <PresentationFormat>Custom</PresentationFormat>
  <Paragraphs>278</Paragraphs>
  <Slides>40</Slides>
  <Notes>1</Notes>
  <HiddenSlides>0</HiddenSlides>
  <MMClips>4</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Ion</vt:lpstr>
      <vt:lpstr>Statistics</vt:lpstr>
      <vt:lpstr>Chapter 1: Introduction to Statistics</vt:lpstr>
      <vt:lpstr>Introduction to Statistics</vt:lpstr>
      <vt:lpstr>-Statistics is the Science of collecting , organizing, analysing, and interpreting data in order to make decisions.</vt:lpstr>
      <vt:lpstr>Data Sets</vt:lpstr>
      <vt:lpstr>Branches of Statistics</vt:lpstr>
      <vt:lpstr>Basic Skills and Concepts</vt:lpstr>
      <vt:lpstr>Data Types</vt:lpstr>
      <vt:lpstr>Level of Measurements</vt:lpstr>
      <vt:lpstr>Level of Measurements</vt:lpstr>
      <vt:lpstr>Level of Measurements</vt:lpstr>
      <vt:lpstr>Level of Measurements</vt:lpstr>
      <vt:lpstr>PowerPoint Presentation</vt:lpstr>
      <vt:lpstr>Basic Skills and Concepts</vt:lpstr>
      <vt:lpstr>PowerPoint Presentation</vt:lpstr>
      <vt:lpstr>PowerPoint Presentation</vt:lpstr>
      <vt:lpstr>Introduction to Statistics</vt:lpstr>
      <vt:lpstr>Experimental Design</vt:lpstr>
      <vt:lpstr>Data Collection</vt:lpstr>
      <vt:lpstr>Data Collection</vt:lpstr>
      <vt:lpstr>Data Collection</vt:lpstr>
      <vt:lpstr>Data Collection</vt:lpstr>
      <vt:lpstr>Data Collection</vt:lpstr>
      <vt:lpstr>PowerPoint Presentation</vt:lpstr>
      <vt:lpstr>PowerPoint Presentation</vt:lpstr>
      <vt:lpstr>PowerPoint Presentation</vt:lpstr>
      <vt:lpstr>20-item Quiz</vt:lpstr>
      <vt:lpstr>20-item Quiz</vt:lpstr>
      <vt:lpstr>20-item Quiz</vt:lpstr>
      <vt:lpstr>20-item Quiz</vt:lpstr>
      <vt:lpstr>PowerPoint Presentation</vt:lpstr>
      <vt:lpstr>Sampling Techniques</vt:lpstr>
      <vt:lpstr>Sampling Techniques</vt:lpstr>
      <vt:lpstr>Sampling Techniques</vt:lpstr>
      <vt:lpstr>Sampling Techniques</vt:lpstr>
      <vt:lpstr>Sampling Techniques</vt:lpstr>
      <vt:lpstr>Sampling Techniques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John Mark</dc:creator>
  <cp:lastModifiedBy>USER</cp:lastModifiedBy>
  <cp:revision>266</cp:revision>
  <dcterms:created xsi:type="dcterms:W3CDTF">2013-06-15T08:52:26Z</dcterms:created>
  <dcterms:modified xsi:type="dcterms:W3CDTF">2014-04-20T03:18:31Z</dcterms:modified>
</cp:coreProperties>
</file>